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50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79486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43418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08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54803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9884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27400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762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03094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51780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51346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65057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97294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21386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55002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76283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88720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20593-5A87-4C08-AB3E-87CB06F4803D}" type="datetimeFigureOut">
              <a:rPr lang="fa-IR" smtClean="0"/>
              <a:pPr/>
              <a:t>10/02/1446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35F0AF-E061-4282-9E23-BEDAF20E8E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09743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577" y="2604230"/>
            <a:ext cx="7766936" cy="1646302"/>
          </a:xfrm>
        </p:spPr>
        <p:txBody>
          <a:bodyPr/>
          <a:lstStyle/>
          <a:p>
            <a:pPr algn="ctr"/>
            <a:r>
              <a:rPr lang="fa-IR" sz="8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Ziba" pitchFamily="2" charset="-78"/>
              </a:rPr>
              <a:t>بسم الله الرحمن الرحیم</a:t>
            </a:r>
            <a:endParaRPr lang="fa-IR" sz="8000" dirty="0">
              <a:solidFill>
                <a:schemeClr val="tx1">
                  <a:lumMod val="95000"/>
                  <a:lumOff val="5000"/>
                </a:schemeClr>
              </a:solidFill>
              <a:cs typeface="B Zib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536" y="4534309"/>
            <a:ext cx="7766936" cy="1645774"/>
          </a:xfrm>
        </p:spPr>
        <p:txBody>
          <a:bodyPr>
            <a:noAutofit/>
          </a:bodyPr>
          <a:lstStyle/>
          <a:p>
            <a:pPr algn="ctr"/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Ziba" pitchFamily="2" charset="-78"/>
              </a:rPr>
              <a:t>پروژه: دختر قدردان</a:t>
            </a:r>
          </a:p>
          <a:p>
            <a:pPr algn="ctr"/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Ziba" pitchFamily="2" charset="-78"/>
              </a:rPr>
              <a:t>موضوع: سوره ی قدر</a:t>
            </a:r>
          </a:p>
          <a:p>
            <a:pPr algn="ctr"/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Ziba" pitchFamily="2" charset="-78"/>
              </a:rPr>
              <a:t>تهیه کننده: رضوانه جهانگیر</a:t>
            </a:r>
          </a:p>
          <a:p>
            <a:pPr algn="ctr"/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Ziba" pitchFamily="2" charset="-78"/>
              </a:rPr>
              <a:t>سال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Ziba" pitchFamily="2" charset="-78"/>
              </a:rPr>
              <a:t>1404 </a:t>
            </a: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Ziba" pitchFamily="2" charset="-78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0267" y="1429407"/>
            <a:ext cx="966286" cy="151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1225" y="786470"/>
            <a:ext cx="15335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7095" y="4371316"/>
            <a:ext cx="1397668" cy="194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5811" y="4372199"/>
            <a:ext cx="984852" cy="160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922" y="2995449"/>
            <a:ext cx="1429597" cy="175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0938" y="270938"/>
            <a:ext cx="1299669" cy="89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49367" y="2907385"/>
            <a:ext cx="915395" cy="14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473" y="0"/>
            <a:ext cx="733423" cy="161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0316" y="1287656"/>
            <a:ext cx="963339" cy="179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28023" y="5192109"/>
            <a:ext cx="853025" cy="110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98620" y="1891862"/>
            <a:ext cx="963274" cy="102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041949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548" y="714868"/>
            <a:ext cx="8772671" cy="539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hawzah.net/Image/Article/images63.jpg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028" name="AutoShape 4" descr="https://hawzah.net/Image/Article/images63.jpg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030" name="AutoShape 6" descr="https://hawzah.net/Image/Article/images63.jpg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" name="Picture 4" descr="قدر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2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91541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989" y="2444369"/>
            <a:ext cx="8596668" cy="3525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a-IR" dirty="0" smtClean="0"/>
              <a:t>سوال: قدر یعنی چی؟</a:t>
            </a:r>
          </a:p>
          <a:p>
            <a:pPr>
              <a:buNone/>
            </a:pPr>
            <a:r>
              <a:rPr lang="fa-IR" dirty="0" smtClean="0"/>
              <a:t>جواب: قدر یعنی ارزش</a:t>
            </a:r>
          </a:p>
          <a:p>
            <a:pPr>
              <a:buNone/>
            </a:pPr>
            <a:r>
              <a:rPr lang="fa-IR" dirty="0" smtClean="0"/>
              <a:t>شب قدر بهتر از هزار شب است.</a:t>
            </a:r>
          </a:p>
          <a:p>
            <a:pPr>
              <a:buNone/>
            </a:pPr>
            <a:r>
              <a:rPr lang="fa-IR" dirty="0" smtClean="0"/>
              <a:t>سوال: شب قدر چه موقعی است؟</a:t>
            </a:r>
          </a:p>
          <a:p>
            <a:pPr>
              <a:buNone/>
            </a:pPr>
            <a:r>
              <a:rPr lang="fa-IR" dirty="0" smtClean="0"/>
              <a:t>جواب: شب نوزدهم،بیست و یکم و بیست و سوم ماه رمضان</a:t>
            </a:r>
          </a:p>
          <a:p>
            <a:pPr>
              <a:buNone/>
            </a:pPr>
            <a:r>
              <a:rPr lang="fa-IR" dirty="0" smtClean="0"/>
              <a:t>سوال: ما در شب قدر چه کار می کنیم؟</a:t>
            </a:r>
          </a:p>
          <a:p>
            <a:pPr>
              <a:buNone/>
            </a:pPr>
            <a:r>
              <a:rPr lang="fa-IR" dirty="0" smtClean="0"/>
              <a:t>جواب: دعای جوشن کبیر میٍٍ خوانیم که </a:t>
            </a:r>
            <a:r>
              <a:rPr lang="en-US" dirty="0" smtClean="0"/>
              <a:t>100</a:t>
            </a:r>
            <a:r>
              <a:rPr lang="fa-IR" dirty="0" smtClean="0"/>
              <a:t>ها اسم خداوند است،سوره ی قدر می </a:t>
            </a:r>
          </a:p>
          <a:p>
            <a:pPr>
              <a:buNone/>
            </a:pPr>
            <a:r>
              <a:rPr lang="fa-IR" dirty="0" smtClean="0"/>
              <a:t>خوانیم، شب تا صبح بیدار می مانیم و با خدا درد و دل می کنیم.</a:t>
            </a:r>
          </a:p>
          <a:p>
            <a:pPr>
              <a:buNone/>
            </a:pPr>
            <a:endParaRPr lang="fa-IR" dirty="0" smtClean="0"/>
          </a:p>
        </p:txBody>
      </p:sp>
      <p:pic>
        <p:nvPicPr>
          <p:cNvPr id="5" name="Picture 4" descr="عکس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303" y="189185"/>
            <a:ext cx="3492061" cy="349206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345" y="983432"/>
            <a:ext cx="7876126" cy="11817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a-IR" dirty="0" smtClean="0"/>
              <a:t>شب قدر شبی است که قرآن به پیامبر نازل شده.</a:t>
            </a:r>
          </a:p>
          <a:p>
            <a:pPr>
              <a:buNone/>
            </a:pPr>
            <a:r>
              <a:rPr lang="fa-IR" dirty="0" smtClean="0"/>
              <a:t>شب قدر موقعیتی است که می توانی کلی ثواب ببری.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fa-IR" dirty="0" smtClean="0"/>
              <a:t>یک آیه ثوابش چند برابر می شود.</a:t>
            </a:r>
          </a:p>
          <a:p>
            <a:pPr>
              <a:buNone/>
            </a:pPr>
            <a:endParaRPr lang="fa-IR" dirty="0"/>
          </a:p>
        </p:txBody>
      </p:sp>
      <p:pic>
        <p:nvPicPr>
          <p:cNvPr id="5" name="Picture 4" descr="عکس 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35" y="2648606"/>
            <a:ext cx="3929555" cy="3673366"/>
          </a:xfrm>
          <a:prstGeom prst="rect">
            <a:avLst/>
          </a:prstGeom>
        </p:spPr>
      </p:pic>
      <p:pic>
        <p:nvPicPr>
          <p:cNvPr id="6" name="Picture 5" descr="u;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8" y="2669630"/>
            <a:ext cx="3838903" cy="366811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755" y="3085500"/>
            <a:ext cx="8596668" cy="34834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a-IR" dirty="0" smtClean="0"/>
              <a:t>هر چیزی یا هر کسی ارزش خودش را پیش ما دارد.</a:t>
            </a:r>
          </a:p>
          <a:p>
            <a:pPr>
              <a:buNone/>
            </a:pPr>
            <a:r>
              <a:rPr lang="fa-IR" dirty="0" smtClean="0"/>
              <a:t>مثل: چسب با مداد ارزش متفاوتی دارد.</a:t>
            </a:r>
          </a:p>
          <a:p>
            <a:pPr>
              <a:buNone/>
            </a:pPr>
            <a:r>
              <a:rPr lang="fa-IR" dirty="0" smtClean="0"/>
              <a:t>مثال: ارزش مادر و پدر با دوستمان فرق می کند. </a:t>
            </a:r>
          </a:p>
          <a:p>
            <a:pPr>
              <a:buNone/>
            </a:pPr>
            <a:r>
              <a:rPr lang="fa-IR" dirty="0" smtClean="0"/>
              <a:t>اما زمان و مکان هم ارزش خودش را دارد.</a:t>
            </a:r>
          </a:p>
          <a:p>
            <a:pPr>
              <a:buNone/>
            </a:pPr>
            <a:r>
              <a:rPr lang="fa-IR" dirty="0" smtClean="0"/>
              <a:t>مثلا: زمان درس خواندن را داری اما درس نمی خوانی و بعد امتحان داری دیگر وقت درس </a:t>
            </a:r>
          </a:p>
          <a:p>
            <a:pPr>
              <a:buNone/>
            </a:pPr>
            <a:r>
              <a:rPr lang="fa-IR" dirty="0" smtClean="0"/>
              <a:t>خواندن را نداری.</a:t>
            </a:r>
          </a:p>
          <a:p>
            <a:pPr>
              <a:buNone/>
            </a:pPr>
            <a:r>
              <a:rPr lang="fa-IR" dirty="0" smtClean="0"/>
              <a:t>مثل: مکان شهربازی با مکان مدرسه متفاوت است.</a:t>
            </a:r>
          </a:p>
          <a:p>
            <a:pPr>
              <a:buNone/>
            </a:pPr>
            <a:r>
              <a:rPr lang="fa-IR" sz="2000" b="1" dirty="0" smtClean="0"/>
              <a:t>پس هر چیزی،هرکسی،هر زمانی و هر مکانی ارزش خودش را دارد.</a:t>
            </a:r>
            <a:endParaRPr lang="fa-IR" sz="2000" b="1" dirty="0"/>
          </a:p>
        </p:txBody>
      </p:sp>
      <p:pic>
        <p:nvPicPr>
          <p:cNvPr id="4" name="Picture 3" descr="عکس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96" y="493986"/>
            <a:ext cx="3509797" cy="3615559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591" y="778185"/>
            <a:ext cx="8533286" cy="518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متن زیب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9" y="462455"/>
            <a:ext cx="8721752" cy="580981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40238" cy="45555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11500" dirty="0" smtClean="0"/>
              <a:t>پایان</a:t>
            </a:r>
          </a:p>
          <a:p>
            <a:pPr algn="ctr">
              <a:buNone/>
            </a:pPr>
            <a:r>
              <a:rPr lang="fa-IR" sz="4400" dirty="0" smtClean="0"/>
              <a:t>با تشکر از توجه شما</a:t>
            </a:r>
          </a:p>
          <a:p>
            <a:pPr algn="ctr">
              <a:buNone/>
            </a:pPr>
            <a:r>
              <a:rPr lang="fa-IR" sz="4400" dirty="0" smtClean="0"/>
              <a:t>رمضان سال </a:t>
            </a:r>
            <a:r>
              <a:rPr lang="en-US" sz="4400" dirty="0" smtClean="0"/>
              <a:t>1446</a:t>
            </a:r>
            <a:r>
              <a:rPr lang="fa-IR" sz="4400" dirty="0" smtClean="0"/>
              <a:t> قمری</a:t>
            </a:r>
          </a:p>
          <a:p>
            <a:pPr algn="ctr">
              <a:buNone/>
            </a:pPr>
            <a:r>
              <a:rPr lang="fa-IR" sz="4400" dirty="0" smtClean="0"/>
              <a:t>منابع:حرف های خانم مختاری</a:t>
            </a:r>
          </a:p>
          <a:p>
            <a:pPr algn="ctr">
              <a:buNone/>
            </a:pPr>
            <a:endParaRPr lang="fa-IR" sz="4400" dirty="0"/>
          </a:p>
        </p:txBody>
      </p:sp>
      <p:pic>
        <p:nvPicPr>
          <p:cNvPr id="4" name="Picture 3" descr="عکس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9911" y="759372"/>
            <a:ext cx="2777359" cy="2777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303</TotalTime>
  <Words>235</Words>
  <Application>Microsoft Office PowerPoint</Application>
  <PresentationFormat>Custom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بسم الله الرحمن الرحیم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Jahangir</dc:creator>
  <cp:lastModifiedBy>Jahangir</cp:lastModifiedBy>
  <cp:revision>47</cp:revision>
  <dcterms:created xsi:type="dcterms:W3CDTF">2025-03-24T14:36:09Z</dcterms:created>
  <dcterms:modified xsi:type="dcterms:W3CDTF">2025-03-31T17:49:18Z</dcterms:modified>
</cp:coreProperties>
</file>