
<file path=[Content_Types].xml><?xml version="1.0" encoding="utf-8"?>
<Types xmlns="http://schemas.openxmlformats.org/package/2006/content-types">
  <Default Extension="crdownload"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notesSlides/notesSlide2.xml" ContentType="application/vnd.openxmlformats-officedocument.presentationml.notesSl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48.xml" ContentType="application/vnd.openxmlformats-officedocument.themeOverride+xml"/>
  <Override PartName="/ppt/theme/themeOverride49.xml" ContentType="application/vnd.openxmlformats-officedocument.themeOverride+xml"/>
  <Override PartName="/ppt/theme/themeOverride50.xml" ContentType="application/vnd.openxmlformats-officedocument.themeOverride+xml"/>
  <Override PartName="/ppt/theme/themeOverride51.xml" ContentType="application/vnd.openxmlformats-officedocument.themeOverride+xml"/>
  <Override PartName="/ppt/theme/themeOverride52.xml" ContentType="application/vnd.openxmlformats-officedocument.themeOverride+xml"/>
  <Override PartName="/ppt/theme/themeOverride53.xml" ContentType="application/vnd.openxmlformats-officedocument.themeOverr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Override54.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heme/themeOverride55.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99" r:id="rId2"/>
    <p:sldMasterId id="2147483712" r:id="rId3"/>
    <p:sldMasterId id="2147483750" r:id="rId4"/>
    <p:sldMasterId id="2147483763" r:id="rId5"/>
  </p:sldMasterIdLst>
  <p:notesMasterIdLst>
    <p:notesMasterId r:id="rId76"/>
  </p:notesMasterIdLst>
  <p:sldIdLst>
    <p:sldId id="401" r:id="rId6"/>
    <p:sldId id="256" r:id="rId7"/>
    <p:sldId id="367" r:id="rId8"/>
    <p:sldId id="370" r:id="rId9"/>
    <p:sldId id="371" r:id="rId10"/>
    <p:sldId id="372" r:id="rId11"/>
    <p:sldId id="281" r:id="rId12"/>
    <p:sldId id="379" r:id="rId13"/>
    <p:sldId id="373" r:id="rId14"/>
    <p:sldId id="374" r:id="rId15"/>
    <p:sldId id="382" r:id="rId16"/>
    <p:sldId id="376" r:id="rId17"/>
    <p:sldId id="383" r:id="rId18"/>
    <p:sldId id="284" r:id="rId19"/>
    <p:sldId id="384" r:id="rId20"/>
    <p:sldId id="263" r:id="rId21"/>
    <p:sldId id="268" r:id="rId22"/>
    <p:sldId id="291" r:id="rId23"/>
    <p:sldId id="289" r:id="rId24"/>
    <p:sldId id="267" r:id="rId25"/>
    <p:sldId id="270" r:id="rId26"/>
    <p:sldId id="295" r:id="rId27"/>
    <p:sldId id="294" r:id="rId28"/>
    <p:sldId id="385" r:id="rId29"/>
    <p:sldId id="386" r:id="rId30"/>
    <p:sldId id="274" r:id="rId31"/>
    <p:sldId id="272" r:id="rId32"/>
    <p:sldId id="387" r:id="rId33"/>
    <p:sldId id="388" r:id="rId34"/>
    <p:sldId id="389" r:id="rId35"/>
    <p:sldId id="348" r:id="rId36"/>
    <p:sldId id="273" r:id="rId37"/>
    <p:sldId id="391" r:id="rId38"/>
    <p:sldId id="392" r:id="rId39"/>
    <p:sldId id="275" r:id="rId40"/>
    <p:sldId id="341" r:id="rId41"/>
    <p:sldId id="349" r:id="rId42"/>
    <p:sldId id="350" r:id="rId43"/>
    <p:sldId id="351" r:id="rId44"/>
    <p:sldId id="352" r:id="rId45"/>
    <p:sldId id="353" r:id="rId46"/>
    <p:sldId id="354" r:id="rId47"/>
    <p:sldId id="393" r:id="rId48"/>
    <p:sldId id="355" r:id="rId49"/>
    <p:sldId id="357" r:id="rId50"/>
    <p:sldId id="358" r:id="rId51"/>
    <p:sldId id="359" r:id="rId52"/>
    <p:sldId id="361" r:id="rId53"/>
    <p:sldId id="362" r:id="rId54"/>
    <p:sldId id="363" r:id="rId55"/>
    <p:sldId id="364" r:id="rId56"/>
    <p:sldId id="365" r:id="rId57"/>
    <p:sldId id="345" r:id="rId58"/>
    <p:sldId id="397" r:id="rId59"/>
    <p:sldId id="398" r:id="rId60"/>
    <p:sldId id="395" r:id="rId61"/>
    <p:sldId id="396" r:id="rId62"/>
    <p:sldId id="344" r:id="rId63"/>
    <p:sldId id="282" r:id="rId64"/>
    <p:sldId id="400" r:id="rId65"/>
    <p:sldId id="366" r:id="rId66"/>
    <p:sldId id="320" r:id="rId67"/>
    <p:sldId id="337" r:id="rId68"/>
    <p:sldId id="322" r:id="rId69"/>
    <p:sldId id="338" r:id="rId70"/>
    <p:sldId id="339" r:id="rId71"/>
    <p:sldId id="325" r:id="rId72"/>
    <p:sldId id="377" r:id="rId73"/>
    <p:sldId id="378" r:id="rId74"/>
    <p:sldId id="394" r:id="rId75"/>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E8EE"/>
    <a:srgbClr val="9FFB25"/>
    <a:srgbClr val="FFFFCC"/>
    <a:srgbClr val="FFFF99"/>
    <a:srgbClr val="FFFF66"/>
    <a:srgbClr val="89FB94"/>
    <a:srgbClr val="FF99CC"/>
    <a:srgbClr val="FFFFFF"/>
    <a:srgbClr val="CAFD87"/>
    <a:srgbClr val="F781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678" autoAdjust="0"/>
    <p:restoredTop sz="94709" autoAdjust="0"/>
  </p:normalViewPr>
  <p:slideViewPr>
    <p:cSldViewPr>
      <p:cViewPr varScale="1">
        <p:scale>
          <a:sx n="85" d="100"/>
          <a:sy n="85" d="100"/>
        </p:scale>
        <p:origin x="936" y="-78"/>
      </p:cViewPr>
      <p:guideLst>
        <p:guide orient="horz" pos="2160"/>
        <p:guide pos="2880"/>
      </p:guideLst>
    </p:cSldViewPr>
  </p:slideViewPr>
  <p:outlineViewPr>
    <p:cViewPr>
      <p:scale>
        <a:sx n="33" d="100"/>
        <a:sy n="33" d="100"/>
      </p:scale>
      <p:origin x="24" y="30294"/>
    </p:cViewPr>
  </p:outlineViewPr>
  <p:notesTextViewPr>
    <p:cViewPr>
      <p:scale>
        <a:sx n="100" d="100"/>
        <a:sy n="100" d="100"/>
      </p:scale>
      <p:origin x="0" y="0"/>
    </p:cViewPr>
  </p:notesTextViewPr>
  <p:sorterViewPr>
    <p:cViewPr>
      <p:scale>
        <a:sx n="66" d="100"/>
        <a:sy n="66" d="100"/>
      </p:scale>
      <p:origin x="0" y="33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notesMaster" Target="notesMasters/notesMaster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29" Type="http://schemas.openxmlformats.org/officeDocument/2006/relationships/slide" Target="slides/slide2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0CEBFB-40E7-430A-82AE-344A78859E7B}"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CD5DCA05-ED35-41C0-903C-F7CA95448D80}">
      <dgm:prSet/>
      <dgm:spPr>
        <a:ln w="28575">
          <a:solidFill>
            <a:schemeClr val="tx2">
              <a:lumMod val="10000"/>
            </a:schemeClr>
          </a:solidFill>
        </a:ln>
      </dgm:spPr>
      <dgm:t>
        <a:bodyPr/>
        <a:lstStyle/>
        <a:p>
          <a:pPr rtl="1"/>
          <a:r>
            <a:rPr lang="fa-IR" dirty="0">
              <a:solidFill>
                <a:srgbClr val="FF0000"/>
              </a:solidFill>
              <a:effectLst>
                <a:outerShdw blurRad="38100" dist="38100" dir="2700000" algn="tl">
                  <a:srgbClr val="000000">
                    <a:alpha val="43137"/>
                  </a:srgbClr>
                </a:outerShdw>
              </a:effectLst>
              <a:latin typeface="IranNastaliq" pitchFamily="18" charset="0"/>
              <a:cs typeface="IranNastaliq" pitchFamily="18" charset="0"/>
            </a:rPr>
            <a:t>چگونه پژوهش را به سطح مدرسه ببریم؟</a:t>
          </a:r>
          <a:endParaRPr lang="en-US" dirty="0">
            <a:solidFill>
              <a:srgbClr val="FF0000"/>
            </a:solidFill>
            <a:effectLst>
              <a:outerShdw blurRad="38100" dist="38100" dir="2700000" algn="tl">
                <a:srgbClr val="000000">
                  <a:alpha val="43137"/>
                </a:srgbClr>
              </a:outerShdw>
            </a:effectLst>
            <a:latin typeface="IranNastaliq" pitchFamily="18" charset="0"/>
            <a:cs typeface="IranNastaliq" pitchFamily="18" charset="0"/>
          </a:endParaRPr>
        </a:p>
      </dgm:t>
    </dgm:pt>
    <dgm:pt modelId="{5D2F5626-B7FB-48D1-A599-A9D59FB8E60E}" type="parTrans" cxnId="{FA7B2EB7-B883-40F4-9963-DC137F05755E}">
      <dgm:prSet/>
      <dgm:spPr/>
      <dgm:t>
        <a:bodyPr/>
        <a:lstStyle/>
        <a:p>
          <a:endParaRPr lang="en-US"/>
        </a:p>
      </dgm:t>
    </dgm:pt>
    <dgm:pt modelId="{B52C462F-365B-4E84-83DA-2191A0DFBB89}" type="sibTrans" cxnId="{FA7B2EB7-B883-40F4-9963-DC137F05755E}">
      <dgm:prSet/>
      <dgm:spPr/>
      <dgm:t>
        <a:bodyPr/>
        <a:lstStyle/>
        <a:p>
          <a:endParaRPr lang="en-US"/>
        </a:p>
      </dgm:t>
    </dgm:pt>
    <dgm:pt modelId="{78FA7792-2421-4337-AE20-C9711CE0CD78}" type="pres">
      <dgm:prSet presAssocID="{420CEBFB-40E7-430A-82AE-344A78859E7B}" presName="compositeShape" presStyleCnt="0">
        <dgm:presLayoutVars>
          <dgm:dir/>
          <dgm:resizeHandles/>
        </dgm:presLayoutVars>
      </dgm:prSet>
      <dgm:spPr/>
    </dgm:pt>
    <dgm:pt modelId="{64B40BB3-6612-42CE-9382-3931F3E10CBE}" type="pres">
      <dgm:prSet presAssocID="{420CEBFB-40E7-430A-82AE-344A78859E7B}" presName="pyramid" presStyleLbl="node1" presStyleIdx="0" presStyleCnt="1"/>
      <dgm:spPr>
        <a:ln w="38100">
          <a:solidFill>
            <a:schemeClr val="tx1"/>
          </a:solidFill>
        </a:ln>
      </dgm:spPr>
    </dgm:pt>
    <dgm:pt modelId="{2B9E2D58-5959-4287-8347-2087E1318336}" type="pres">
      <dgm:prSet presAssocID="{420CEBFB-40E7-430A-82AE-344A78859E7B}" presName="theList" presStyleCnt="0"/>
      <dgm:spPr/>
    </dgm:pt>
    <dgm:pt modelId="{BAB293E7-EADD-456D-A6CB-3EFBD9E4E69F}" type="pres">
      <dgm:prSet presAssocID="{CD5DCA05-ED35-41C0-903C-F7CA95448D80}" presName="aNode" presStyleLbl="fgAcc1" presStyleIdx="0" presStyleCnt="1" custScaleX="116806" custLinFactNeighborY="45138">
        <dgm:presLayoutVars>
          <dgm:bulletEnabled val="1"/>
        </dgm:presLayoutVars>
      </dgm:prSet>
      <dgm:spPr/>
    </dgm:pt>
    <dgm:pt modelId="{7469E98B-7A98-4B5B-80E9-7AF7A894D6E2}" type="pres">
      <dgm:prSet presAssocID="{CD5DCA05-ED35-41C0-903C-F7CA95448D80}" presName="aSpace" presStyleCnt="0"/>
      <dgm:spPr/>
    </dgm:pt>
  </dgm:ptLst>
  <dgm:cxnLst>
    <dgm:cxn modelId="{22B8EE50-2776-4E41-B790-410E9A556B51}" type="presOf" srcId="{CD5DCA05-ED35-41C0-903C-F7CA95448D80}" destId="{BAB293E7-EADD-456D-A6CB-3EFBD9E4E69F}" srcOrd="0" destOrd="0" presId="urn:microsoft.com/office/officeart/2005/8/layout/pyramid2"/>
    <dgm:cxn modelId="{8AF842B0-6695-4702-AF83-B27B386F6E28}" type="presOf" srcId="{420CEBFB-40E7-430A-82AE-344A78859E7B}" destId="{78FA7792-2421-4337-AE20-C9711CE0CD78}" srcOrd="0" destOrd="0" presId="urn:microsoft.com/office/officeart/2005/8/layout/pyramid2"/>
    <dgm:cxn modelId="{FA7B2EB7-B883-40F4-9963-DC137F05755E}" srcId="{420CEBFB-40E7-430A-82AE-344A78859E7B}" destId="{CD5DCA05-ED35-41C0-903C-F7CA95448D80}" srcOrd="0" destOrd="0" parTransId="{5D2F5626-B7FB-48D1-A599-A9D59FB8E60E}" sibTransId="{B52C462F-365B-4E84-83DA-2191A0DFBB89}"/>
    <dgm:cxn modelId="{0D57110D-08DE-4D55-B54C-9A3751044FD6}" type="presParOf" srcId="{78FA7792-2421-4337-AE20-C9711CE0CD78}" destId="{64B40BB3-6612-42CE-9382-3931F3E10CBE}" srcOrd="0" destOrd="0" presId="urn:microsoft.com/office/officeart/2005/8/layout/pyramid2"/>
    <dgm:cxn modelId="{6968F777-873E-4F2E-8172-BFF4C221E490}" type="presParOf" srcId="{78FA7792-2421-4337-AE20-C9711CE0CD78}" destId="{2B9E2D58-5959-4287-8347-2087E1318336}" srcOrd="1" destOrd="0" presId="urn:microsoft.com/office/officeart/2005/8/layout/pyramid2"/>
    <dgm:cxn modelId="{76B13AC6-A3CE-44AE-A928-D65F6BE74F50}" type="presParOf" srcId="{2B9E2D58-5959-4287-8347-2087E1318336}" destId="{BAB293E7-EADD-456D-A6CB-3EFBD9E4E69F}" srcOrd="0" destOrd="0" presId="urn:microsoft.com/office/officeart/2005/8/layout/pyramid2"/>
    <dgm:cxn modelId="{8A0B3B77-D786-41DE-951E-A1A9B9058E7D}" type="presParOf" srcId="{2B9E2D58-5959-4287-8347-2087E1318336}" destId="{7469E98B-7A98-4B5B-80E9-7AF7A894D6E2}"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799C13-2115-4426-A66B-AD99ECC3638E}"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E5FF3A3A-A45F-4993-92AF-9E425553A454}">
      <dgm:prSet phldrT="[Text]" custT="1"/>
      <dgm:spPr>
        <a:solidFill>
          <a:schemeClr val="accent6">
            <a:lumMod val="60000"/>
            <a:lumOff val="40000"/>
          </a:schemeClr>
        </a:solidFill>
        <a:ln w="38100">
          <a:solidFill>
            <a:srgbClr val="02E8EE"/>
          </a:solidFill>
          <a:prstDash val="solid"/>
        </a:ln>
      </dgm:spPr>
      <dgm:t>
        <a:bodyPr/>
        <a:lstStyle/>
        <a:p>
          <a:r>
            <a:rPr lang="fa-IR" sz="1800" b="0" dirty="0">
              <a:solidFill>
                <a:sysClr val="windowText" lastClr="000000"/>
              </a:solidFill>
              <a:cs typeface="B Titr" pitchFamily="2" charset="-78"/>
            </a:rPr>
            <a:t>پژوهش‌های مرتبط بامدرسه </a:t>
          </a:r>
          <a:endParaRPr lang="en-US" sz="1800" b="0" dirty="0">
            <a:cs typeface="B Titr" pitchFamily="2" charset="-78"/>
          </a:endParaRPr>
        </a:p>
      </dgm:t>
    </dgm:pt>
    <dgm:pt modelId="{7FA1C7A4-9EF1-4884-A4C5-7443B353C1E6}" type="parTrans" cxnId="{81779FD9-5C2A-42ED-8054-E88338483ED4}">
      <dgm:prSet/>
      <dgm:spPr/>
      <dgm:t>
        <a:bodyPr/>
        <a:lstStyle/>
        <a:p>
          <a:endParaRPr lang="en-US"/>
        </a:p>
      </dgm:t>
    </dgm:pt>
    <dgm:pt modelId="{17898B22-8134-4D82-9333-77BEF8FCAFE0}" type="sibTrans" cxnId="{81779FD9-5C2A-42ED-8054-E88338483ED4}">
      <dgm:prSet/>
      <dgm:spPr/>
      <dgm:t>
        <a:bodyPr/>
        <a:lstStyle/>
        <a:p>
          <a:endParaRPr lang="en-US"/>
        </a:p>
      </dgm:t>
    </dgm:pt>
    <dgm:pt modelId="{1FE5D3BF-23D6-4748-8D63-D98B89786A0E}">
      <dgm:prSet phldrT="[Text]" custT="1"/>
      <dgm:spPr>
        <a:solidFill>
          <a:srgbClr val="92D050"/>
        </a:solidFill>
        <a:ln w="28575">
          <a:solidFill>
            <a:schemeClr val="tx1"/>
          </a:solidFill>
          <a:prstDash val="solid"/>
        </a:ln>
      </dgm:spPr>
      <dgm:t>
        <a:bodyPr/>
        <a:lstStyle/>
        <a:p>
          <a:pPr rtl="1"/>
          <a:endParaRPr lang="en-US" sz="1800" b="1" dirty="0">
            <a:solidFill>
              <a:sysClr val="windowText" lastClr="000000"/>
            </a:solidFill>
            <a:cs typeface="B Titr" pitchFamily="2" charset="-78"/>
          </a:endParaRPr>
        </a:p>
      </dgm:t>
    </dgm:pt>
    <dgm:pt modelId="{CB49B6F2-DEC5-45EA-9A77-F84726CABC1D}" type="parTrans" cxnId="{BE48CBA1-D9B5-40BC-BF96-F70E18E1EF4A}">
      <dgm:prSet/>
      <dgm:spPr/>
      <dgm:t>
        <a:bodyPr/>
        <a:lstStyle/>
        <a:p>
          <a:endParaRPr lang="en-US" dirty="0"/>
        </a:p>
      </dgm:t>
    </dgm:pt>
    <dgm:pt modelId="{746F278E-FED2-4D9D-B8F4-7C5338BC585E}" type="sibTrans" cxnId="{BE48CBA1-D9B5-40BC-BF96-F70E18E1EF4A}">
      <dgm:prSet/>
      <dgm:spPr/>
      <dgm:t>
        <a:bodyPr/>
        <a:lstStyle/>
        <a:p>
          <a:endParaRPr lang="en-US"/>
        </a:p>
      </dgm:t>
    </dgm:pt>
    <dgm:pt modelId="{E1145BC8-4B64-49B0-862A-B555CF463E17}">
      <dgm:prSet phldrT="[Text]" custT="1"/>
      <dgm:spPr>
        <a:solidFill>
          <a:srgbClr val="92D050"/>
        </a:solidFill>
        <a:ln w="28575">
          <a:solidFill>
            <a:schemeClr val="tx1"/>
          </a:solidFill>
        </a:ln>
      </dgm:spPr>
      <dgm:t>
        <a:bodyPr/>
        <a:lstStyle/>
        <a:p>
          <a:pPr marL="0" indent="0" rtl="1">
            <a:spcAft>
              <a:spcPts val="0"/>
            </a:spcAft>
            <a:tabLst/>
          </a:pPr>
          <a:endParaRPr lang="en-US" sz="1800" b="1" dirty="0">
            <a:cs typeface="B Titr" pitchFamily="2" charset="-78"/>
          </a:endParaRPr>
        </a:p>
      </dgm:t>
    </dgm:pt>
    <dgm:pt modelId="{6C3C80FF-8BED-4D49-9DA4-FF0C8F6D1A86}" type="parTrans" cxnId="{E945C9C7-74CA-4DB1-B266-FED9B2C9796B}">
      <dgm:prSet/>
      <dgm:spPr/>
      <dgm:t>
        <a:bodyPr/>
        <a:lstStyle/>
        <a:p>
          <a:endParaRPr lang="en-US" dirty="0"/>
        </a:p>
      </dgm:t>
    </dgm:pt>
    <dgm:pt modelId="{02F31474-049F-4D36-AD9E-5B1306332B41}" type="sibTrans" cxnId="{E945C9C7-74CA-4DB1-B266-FED9B2C9796B}">
      <dgm:prSet/>
      <dgm:spPr/>
      <dgm:t>
        <a:bodyPr/>
        <a:lstStyle/>
        <a:p>
          <a:endParaRPr lang="en-US"/>
        </a:p>
      </dgm:t>
    </dgm:pt>
    <dgm:pt modelId="{F938D55E-0B77-479E-90BF-364E479A3B8F}">
      <dgm:prSet phldrT="[Text]" custT="1"/>
      <dgm:spPr>
        <a:solidFill>
          <a:srgbClr val="92D050"/>
        </a:solidFill>
        <a:ln w="28575">
          <a:solidFill>
            <a:schemeClr val="tx1"/>
          </a:solidFill>
          <a:prstDash val="solid"/>
        </a:ln>
      </dgm:spPr>
      <dgm:t>
        <a:bodyPr/>
        <a:lstStyle/>
        <a:p>
          <a:pPr rtl="1"/>
          <a:endParaRPr lang="en-US" sz="1800" b="1" dirty="0">
            <a:solidFill>
              <a:sysClr val="windowText" lastClr="000000"/>
            </a:solidFill>
            <a:cs typeface="B Titr" pitchFamily="2" charset="-78"/>
          </a:endParaRPr>
        </a:p>
      </dgm:t>
    </dgm:pt>
    <dgm:pt modelId="{9BBA2C06-F431-4348-B3D2-523C6A0FE252}" type="parTrans" cxnId="{07E29CA6-E200-4C90-ABB8-FED302799F4F}">
      <dgm:prSet/>
      <dgm:spPr/>
      <dgm:t>
        <a:bodyPr/>
        <a:lstStyle/>
        <a:p>
          <a:endParaRPr lang="en-US" dirty="0"/>
        </a:p>
      </dgm:t>
    </dgm:pt>
    <dgm:pt modelId="{F6ACF77E-A4B0-4F29-A665-51E595D8F4AD}" type="sibTrans" cxnId="{07E29CA6-E200-4C90-ABB8-FED302799F4F}">
      <dgm:prSet/>
      <dgm:spPr/>
      <dgm:t>
        <a:bodyPr/>
        <a:lstStyle/>
        <a:p>
          <a:endParaRPr lang="en-US"/>
        </a:p>
      </dgm:t>
    </dgm:pt>
    <dgm:pt modelId="{9446B105-C12E-41CC-94A7-6CA1529AE2FE}">
      <dgm:prSet custT="1"/>
      <dgm:spPr>
        <a:solidFill>
          <a:srgbClr val="92D050"/>
        </a:solidFill>
        <a:ln w="28575">
          <a:solidFill>
            <a:schemeClr val="tx1"/>
          </a:solidFill>
          <a:prstDash val="solid"/>
        </a:ln>
      </dgm:spPr>
      <dgm:t>
        <a:bodyPr/>
        <a:lstStyle/>
        <a:p>
          <a:pPr rtl="1">
            <a:spcAft>
              <a:spcPts val="0"/>
            </a:spcAft>
          </a:pPr>
          <a:endParaRPr lang="en-US" sz="1800" b="1" dirty="0">
            <a:solidFill>
              <a:sysClr val="windowText" lastClr="000000"/>
            </a:solidFill>
            <a:cs typeface="B Titr" pitchFamily="2" charset="-78"/>
          </a:endParaRPr>
        </a:p>
      </dgm:t>
    </dgm:pt>
    <dgm:pt modelId="{F41E64A6-4805-4E9C-A233-AC2310AA8510}" type="parTrans" cxnId="{817D6809-564B-4F10-A40A-7D2FE944CD1D}">
      <dgm:prSet/>
      <dgm:spPr/>
      <dgm:t>
        <a:bodyPr/>
        <a:lstStyle/>
        <a:p>
          <a:endParaRPr lang="en-US" dirty="0"/>
        </a:p>
      </dgm:t>
    </dgm:pt>
    <dgm:pt modelId="{62F9B482-6ECA-4ECC-9BDF-4B39A042D722}" type="sibTrans" cxnId="{817D6809-564B-4F10-A40A-7D2FE944CD1D}">
      <dgm:prSet/>
      <dgm:spPr/>
      <dgm:t>
        <a:bodyPr/>
        <a:lstStyle/>
        <a:p>
          <a:endParaRPr lang="en-US"/>
        </a:p>
      </dgm:t>
    </dgm:pt>
    <dgm:pt modelId="{8816DE2F-114B-4119-A2D8-E920F8D6EDE6}" type="pres">
      <dgm:prSet presAssocID="{8E799C13-2115-4426-A66B-AD99ECC3638E}" presName="Name0" presStyleCnt="0">
        <dgm:presLayoutVars>
          <dgm:chMax val="1"/>
          <dgm:dir/>
          <dgm:animLvl val="ctr"/>
          <dgm:resizeHandles val="exact"/>
        </dgm:presLayoutVars>
      </dgm:prSet>
      <dgm:spPr/>
    </dgm:pt>
    <dgm:pt modelId="{6129A596-AB61-4020-9F86-E86EA28B7DD8}" type="pres">
      <dgm:prSet presAssocID="{E5FF3A3A-A45F-4993-92AF-9E425553A454}" presName="centerShape" presStyleLbl="node0" presStyleIdx="0" presStyleCnt="1" custScaleX="146158" custScaleY="122839" custLinFactNeighborX="-468"/>
      <dgm:spPr/>
    </dgm:pt>
    <dgm:pt modelId="{EE76916D-5188-4353-B0B1-4C2610464234}" type="pres">
      <dgm:prSet presAssocID="{CB49B6F2-DEC5-45EA-9A77-F84726CABC1D}" presName="parTrans" presStyleLbl="sibTrans2D1" presStyleIdx="0" presStyleCnt="4"/>
      <dgm:spPr/>
    </dgm:pt>
    <dgm:pt modelId="{C58BE510-295D-4199-8FB1-EFFC974623B7}" type="pres">
      <dgm:prSet presAssocID="{CB49B6F2-DEC5-45EA-9A77-F84726CABC1D}" presName="connectorText" presStyleLbl="sibTrans2D1" presStyleIdx="0" presStyleCnt="4"/>
      <dgm:spPr/>
    </dgm:pt>
    <dgm:pt modelId="{270AE007-1E9A-46F9-B227-06E137E1CDE5}" type="pres">
      <dgm:prSet presAssocID="{1FE5D3BF-23D6-4748-8D63-D98B89786A0E}" presName="node" presStyleLbl="node1" presStyleIdx="0" presStyleCnt="4" custScaleX="144940" custScaleY="87066" custRadScaleRad="100165" custRadScaleInc="-7308">
        <dgm:presLayoutVars>
          <dgm:bulletEnabled val="1"/>
        </dgm:presLayoutVars>
      </dgm:prSet>
      <dgm:spPr/>
    </dgm:pt>
    <dgm:pt modelId="{2ECD22C4-1B9F-4028-8389-E0F791FB4F7A}" type="pres">
      <dgm:prSet presAssocID="{6C3C80FF-8BED-4D49-9DA4-FF0C8F6D1A86}" presName="parTrans" presStyleLbl="sibTrans2D1" presStyleIdx="1" presStyleCnt="4"/>
      <dgm:spPr/>
    </dgm:pt>
    <dgm:pt modelId="{6F5C7A00-D924-411B-AB62-B10C1635284A}" type="pres">
      <dgm:prSet presAssocID="{6C3C80FF-8BED-4D49-9DA4-FF0C8F6D1A86}" presName="connectorText" presStyleLbl="sibTrans2D1" presStyleIdx="1" presStyleCnt="4"/>
      <dgm:spPr/>
    </dgm:pt>
    <dgm:pt modelId="{F200415D-72FB-4D0E-A98F-D9E2250A196B}" type="pres">
      <dgm:prSet presAssocID="{E1145BC8-4B64-49B0-862A-B555CF463E17}" presName="node" presStyleLbl="node1" presStyleIdx="1" presStyleCnt="4" custScaleX="194087" custScaleY="122839" custRadScaleRad="169126">
        <dgm:presLayoutVars>
          <dgm:bulletEnabled val="1"/>
        </dgm:presLayoutVars>
      </dgm:prSet>
      <dgm:spPr/>
    </dgm:pt>
    <dgm:pt modelId="{D541BC08-C9AE-4814-9139-EB4958D6BA32}" type="pres">
      <dgm:prSet presAssocID="{9BBA2C06-F431-4348-B3D2-523C6A0FE252}" presName="parTrans" presStyleLbl="sibTrans2D1" presStyleIdx="2" presStyleCnt="4"/>
      <dgm:spPr/>
    </dgm:pt>
    <dgm:pt modelId="{5E6C515C-E362-4C97-82B6-3A7DCCC60420}" type="pres">
      <dgm:prSet presAssocID="{9BBA2C06-F431-4348-B3D2-523C6A0FE252}" presName="connectorText" presStyleLbl="sibTrans2D1" presStyleIdx="2" presStyleCnt="4"/>
      <dgm:spPr/>
    </dgm:pt>
    <dgm:pt modelId="{0BE25345-844E-4890-A039-38149C7E10B8}" type="pres">
      <dgm:prSet presAssocID="{F938D55E-0B77-479E-90BF-364E479A3B8F}" presName="node" presStyleLbl="node1" presStyleIdx="2" presStyleCnt="4" custScaleX="132127" custScaleY="97566" custRadScaleRad="100188" custRadScaleInc="7805">
        <dgm:presLayoutVars>
          <dgm:bulletEnabled val="1"/>
        </dgm:presLayoutVars>
      </dgm:prSet>
      <dgm:spPr/>
    </dgm:pt>
    <dgm:pt modelId="{B1037EFA-5DD5-4535-B5A2-6E0C0B2CF040}" type="pres">
      <dgm:prSet presAssocID="{F41E64A6-4805-4E9C-A233-AC2310AA8510}" presName="parTrans" presStyleLbl="sibTrans2D1" presStyleIdx="3" presStyleCnt="4"/>
      <dgm:spPr/>
    </dgm:pt>
    <dgm:pt modelId="{47814ABB-ADC7-4C6D-86EF-F6AC678E0D31}" type="pres">
      <dgm:prSet presAssocID="{F41E64A6-4805-4E9C-A233-AC2310AA8510}" presName="connectorText" presStyleLbl="sibTrans2D1" presStyleIdx="3" presStyleCnt="4"/>
      <dgm:spPr/>
    </dgm:pt>
    <dgm:pt modelId="{95D56678-2B95-413C-8866-80D195BC934A}" type="pres">
      <dgm:prSet presAssocID="{9446B105-C12E-41CC-94A7-6CA1529AE2FE}" presName="node" presStyleLbl="node1" presStyleIdx="3" presStyleCnt="4" custScaleX="188286" custScaleY="122839" custRadScaleRad="159828">
        <dgm:presLayoutVars>
          <dgm:bulletEnabled val="1"/>
        </dgm:presLayoutVars>
      </dgm:prSet>
      <dgm:spPr/>
    </dgm:pt>
  </dgm:ptLst>
  <dgm:cxnLst>
    <dgm:cxn modelId="{817D6809-564B-4F10-A40A-7D2FE944CD1D}" srcId="{E5FF3A3A-A45F-4993-92AF-9E425553A454}" destId="{9446B105-C12E-41CC-94A7-6CA1529AE2FE}" srcOrd="3" destOrd="0" parTransId="{F41E64A6-4805-4E9C-A233-AC2310AA8510}" sibTransId="{62F9B482-6ECA-4ECC-9BDF-4B39A042D722}"/>
    <dgm:cxn modelId="{42E00A0F-8F68-42C5-BD5A-E57C2ABADC67}" type="presOf" srcId="{6C3C80FF-8BED-4D49-9DA4-FF0C8F6D1A86}" destId="{6F5C7A00-D924-411B-AB62-B10C1635284A}" srcOrd="1" destOrd="0" presId="urn:microsoft.com/office/officeart/2005/8/layout/radial5"/>
    <dgm:cxn modelId="{1BA77F15-BE8C-42F7-B09A-216411ECBD19}" type="presOf" srcId="{6C3C80FF-8BED-4D49-9DA4-FF0C8F6D1A86}" destId="{2ECD22C4-1B9F-4028-8389-E0F791FB4F7A}" srcOrd="0" destOrd="0" presId="urn:microsoft.com/office/officeart/2005/8/layout/radial5"/>
    <dgm:cxn modelId="{13BB063C-1C3F-4226-8F25-FE1939F74297}" type="presOf" srcId="{E5FF3A3A-A45F-4993-92AF-9E425553A454}" destId="{6129A596-AB61-4020-9F86-E86EA28B7DD8}" srcOrd="0" destOrd="0" presId="urn:microsoft.com/office/officeart/2005/8/layout/radial5"/>
    <dgm:cxn modelId="{A570A574-ACF0-40A6-81FE-0EEC0606890D}" type="presOf" srcId="{CB49B6F2-DEC5-45EA-9A77-F84726CABC1D}" destId="{C58BE510-295D-4199-8FB1-EFFC974623B7}" srcOrd="1" destOrd="0" presId="urn:microsoft.com/office/officeart/2005/8/layout/radial5"/>
    <dgm:cxn modelId="{1E193E7D-892C-466A-87E4-2E9FFCCA72CD}" type="presOf" srcId="{9446B105-C12E-41CC-94A7-6CA1529AE2FE}" destId="{95D56678-2B95-413C-8866-80D195BC934A}" srcOrd="0" destOrd="0" presId="urn:microsoft.com/office/officeart/2005/8/layout/radial5"/>
    <dgm:cxn modelId="{2C57AF85-46E1-4C2F-9347-927721B564BE}" type="presOf" srcId="{F41E64A6-4805-4E9C-A233-AC2310AA8510}" destId="{B1037EFA-5DD5-4535-B5A2-6E0C0B2CF040}" srcOrd="0" destOrd="0" presId="urn:microsoft.com/office/officeart/2005/8/layout/radial5"/>
    <dgm:cxn modelId="{3ACD6D93-A728-4D29-A417-941347032D86}" type="presOf" srcId="{1FE5D3BF-23D6-4748-8D63-D98B89786A0E}" destId="{270AE007-1E9A-46F9-B227-06E137E1CDE5}" srcOrd="0" destOrd="0" presId="urn:microsoft.com/office/officeart/2005/8/layout/radial5"/>
    <dgm:cxn modelId="{BE48CBA1-D9B5-40BC-BF96-F70E18E1EF4A}" srcId="{E5FF3A3A-A45F-4993-92AF-9E425553A454}" destId="{1FE5D3BF-23D6-4748-8D63-D98B89786A0E}" srcOrd="0" destOrd="0" parTransId="{CB49B6F2-DEC5-45EA-9A77-F84726CABC1D}" sibTransId="{746F278E-FED2-4D9D-B8F4-7C5338BC585E}"/>
    <dgm:cxn modelId="{07E29CA6-E200-4C90-ABB8-FED302799F4F}" srcId="{E5FF3A3A-A45F-4993-92AF-9E425553A454}" destId="{F938D55E-0B77-479E-90BF-364E479A3B8F}" srcOrd="2" destOrd="0" parTransId="{9BBA2C06-F431-4348-B3D2-523C6A0FE252}" sibTransId="{F6ACF77E-A4B0-4F29-A665-51E595D8F4AD}"/>
    <dgm:cxn modelId="{009143A7-2F4A-4F53-A0EB-FF4F18F50D22}" type="presOf" srcId="{F41E64A6-4805-4E9C-A233-AC2310AA8510}" destId="{47814ABB-ADC7-4C6D-86EF-F6AC678E0D31}" srcOrd="1" destOrd="0" presId="urn:microsoft.com/office/officeart/2005/8/layout/radial5"/>
    <dgm:cxn modelId="{F82814BB-AD67-4C32-9093-1C89E8BEC6B3}" type="presOf" srcId="{F938D55E-0B77-479E-90BF-364E479A3B8F}" destId="{0BE25345-844E-4890-A039-38149C7E10B8}" srcOrd="0" destOrd="0" presId="urn:microsoft.com/office/officeart/2005/8/layout/radial5"/>
    <dgm:cxn modelId="{7B1581BB-4DD5-4DD6-9276-C7E1CBA025CA}" type="presOf" srcId="{9BBA2C06-F431-4348-B3D2-523C6A0FE252}" destId="{D541BC08-C9AE-4814-9139-EB4958D6BA32}" srcOrd="0" destOrd="0" presId="urn:microsoft.com/office/officeart/2005/8/layout/radial5"/>
    <dgm:cxn modelId="{A75247C2-E20E-463F-94D4-210C91AA10E0}" type="presOf" srcId="{E1145BC8-4B64-49B0-862A-B555CF463E17}" destId="{F200415D-72FB-4D0E-A98F-D9E2250A196B}" srcOrd="0" destOrd="0" presId="urn:microsoft.com/office/officeart/2005/8/layout/radial5"/>
    <dgm:cxn modelId="{862553C2-59B2-4182-98CB-FE6C859D34CE}" type="presOf" srcId="{8E799C13-2115-4426-A66B-AD99ECC3638E}" destId="{8816DE2F-114B-4119-A2D8-E920F8D6EDE6}" srcOrd="0" destOrd="0" presId="urn:microsoft.com/office/officeart/2005/8/layout/radial5"/>
    <dgm:cxn modelId="{45BD00C4-180B-436A-9E94-26880033D40B}" type="presOf" srcId="{9BBA2C06-F431-4348-B3D2-523C6A0FE252}" destId="{5E6C515C-E362-4C97-82B6-3A7DCCC60420}" srcOrd="1" destOrd="0" presId="urn:microsoft.com/office/officeart/2005/8/layout/radial5"/>
    <dgm:cxn modelId="{E945C9C7-74CA-4DB1-B266-FED9B2C9796B}" srcId="{E5FF3A3A-A45F-4993-92AF-9E425553A454}" destId="{E1145BC8-4B64-49B0-862A-B555CF463E17}" srcOrd="1" destOrd="0" parTransId="{6C3C80FF-8BED-4D49-9DA4-FF0C8F6D1A86}" sibTransId="{02F31474-049F-4D36-AD9E-5B1306332B41}"/>
    <dgm:cxn modelId="{81779FD9-5C2A-42ED-8054-E88338483ED4}" srcId="{8E799C13-2115-4426-A66B-AD99ECC3638E}" destId="{E5FF3A3A-A45F-4993-92AF-9E425553A454}" srcOrd="0" destOrd="0" parTransId="{7FA1C7A4-9EF1-4884-A4C5-7443B353C1E6}" sibTransId="{17898B22-8134-4D82-9333-77BEF8FCAFE0}"/>
    <dgm:cxn modelId="{A7162EE3-6571-443E-B5A9-38FCACA5AFCD}" type="presOf" srcId="{CB49B6F2-DEC5-45EA-9A77-F84726CABC1D}" destId="{EE76916D-5188-4353-B0B1-4C2610464234}" srcOrd="0" destOrd="0" presId="urn:microsoft.com/office/officeart/2005/8/layout/radial5"/>
    <dgm:cxn modelId="{9ABA4184-EEA5-4D7B-B5CC-342936AACF1D}" type="presParOf" srcId="{8816DE2F-114B-4119-A2D8-E920F8D6EDE6}" destId="{6129A596-AB61-4020-9F86-E86EA28B7DD8}" srcOrd="0" destOrd="0" presId="urn:microsoft.com/office/officeart/2005/8/layout/radial5"/>
    <dgm:cxn modelId="{E006377E-75BD-4BC9-87EE-A1558B399ED3}" type="presParOf" srcId="{8816DE2F-114B-4119-A2D8-E920F8D6EDE6}" destId="{EE76916D-5188-4353-B0B1-4C2610464234}" srcOrd="1" destOrd="0" presId="urn:microsoft.com/office/officeart/2005/8/layout/radial5"/>
    <dgm:cxn modelId="{02FB871E-22FA-442F-9C7A-47D0C63D2E7A}" type="presParOf" srcId="{EE76916D-5188-4353-B0B1-4C2610464234}" destId="{C58BE510-295D-4199-8FB1-EFFC974623B7}" srcOrd="0" destOrd="0" presId="urn:microsoft.com/office/officeart/2005/8/layout/radial5"/>
    <dgm:cxn modelId="{535A6556-0599-4849-9393-81115F792AB7}" type="presParOf" srcId="{8816DE2F-114B-4119-A2D8-E920F8D6EDE6}" destId="{270AE007-1E9A-46F9-B227-06E137E1CDE5}" srcOrd="2" destOrd="0" presId="urn:microsoft.com/office/officeart/2005/8/layout/radial5"/>
    <dgm:cxn modelId="{213990B0-913C-4E08-A95A-F152263760A7}" type="presParOf" srcId="{8816DE2F-114B-4119-A2D8-E920F8D6EDE6}" destId="{2ECD22C4-1B9F-4028-8389-E0F791FB4F7A}" srcOrd="3" destOrd="0" presId="urn:microsoft.com/office/officeart/2005/8/layout/radial5"/>
    <dgm:cxn modelId="{D47FD54F-E5FA-41A7-B8DD-6A12E0AD5A09}" type="presParOf" srcId="{2ECD22C4-1B9F-4028-8389-E0F791FB4F7A}" destId="{6F5C7A00-D924-411B-AB62-B10C1635284A}" srcOrd="0" destOrd="0" presId="urn:microsoft.com/office/officeart/2005/8/layout/radial5"/>
    <dgm:cxn modelId="{5DA73F62-6574-47FC-AFA5-C20AE767BCA0}" type="presParOf" srcId="{8816DE2F-114B-4119-A2D8-E920F8D6EDE6}" destId="{F200415D-72FB-4D0E-A98F-D9E2250A196B}" srcOrd="4" destOrd="0" presId="urn:microsoft.com/office/officeart/2005/8/layout/radial5"/>
    <dgm:cxn modelId="{2063501B-59B8-4839-9F68-4C9F9174F5F6}" type="presParOf" srcId="{8816DE2F-114B-4119-A2D8-E920F8D6EDE6}" destId="{D541BC08-C9AE-4814-9139-EB4958D6BA32}" srcOrd="5" destOrd="0" presId="urn:microsoft.com/office/officeart/2005/8/layout/radial5"/>
    <dgm:cxn modelId="{3205DB8E-4283-45EE-8832-D8E12A003D78}" type="presParOf" srcId="{D541BC08-C9AE-4814-9139-EB4958D6BA32}" destId="{5E6C515C-E362-4C97-82B6-3A7DCCC60420}" srcOrd="0" destOrd="0" presId="urn:microsoft.com/office/officeart/2005/8/layout/radial5"/>
    <dgm:cxn modelId="{C404D651-DC41-475A-949C-D7DEF602E4B5}" type="presParOf" srcId="{8816DE2F-114B-4119-A2D8-E920F8D6EDE6}" destId="{0BE25345-844E-4890-A039-38149C7E10B8}" srcOrd="6" destOrd="0" presId="urn:microsoft.com/office/officeart/2005/8/layout/radial5"/>
    <dgm:cxn modelId="{36877866-1A08-45E4-BD2D-329218CD1583}" type="presParOf" srcId="{8816DE2F-114B-4119-A2D8-E920F8D6EDE6}" destId="{B1037EFA-5DD5-4535-B5A2-6E0C0B2CF040}" srcOrd="7" destOrd="0" presId="urn:microsoft.com/office/officeart/2005/8/layout/radial5"/>
    <dgm:cxn modelId="{A50E2398-80BD-4917-9F37-4978AFE55B30}" type="presParOf" srcId="{B1037EFA-5DD5-4535-B5A2-6E0C0B2CF040}" destId="{47814ABB-ADC7-4C6D-86EF-F6AC678E0D31}" srcOrd="0" destOrd="0" presId="urn:microsoft.com/office/officeart/2005/8/layout/radial5"/>
    <dgm:cxn modelId="{7816885E-0D45-4567-AD3F-3A17C483F1BC}" type="presParOf" srcId="{8816DE2F-114B-4119-A2D8-E920F8D6EDE6}" destId="{95D56678-2B95-413C-8866-80D195BC934A}" srcOrd="8" destOrd="0" presId="urn:microsoft.com/office/officeart/2005/8/layout/radial5"/>
  </dgm:cxnLst>
  <dgm:bg/>
  <dgm:whole>
    <a:ln w="38100"/>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05B211-CF32-4CAF-9CA7-E34D5BF34756}" type="doc">
      <dgm:prSet loTypeId="urn:microsoft.com/office/officeart/2005/8/layout/cycle8" loCatId="cycle" qsTypeId="urn:microsoft.com/office/officeart/2005/8/quickstyle/simple4" qsCatId="simple" csTypeId="urn:microsoft.com/office/officeart/2005/8/colors/accent0_1" csCatId="mainScheme" phldr="1"/>
      <dgm:spPr/>
      <dgm:t>
        <a:bodyPr/>
        <a:lstStyle/>
        <a:p>
          <a:endParaRPr lang="en-US"/>
        </a:p>
      </dgm:t>
    </dgm:pt>
    <dgm:pt modelId="{7D5191EB-8618-42E9-8463-D55820141B20}">
      <dgm:prSet phldrT="[Text]" custT="1"/>
      <dgm:spPr/>
      <dgm:t>
        <a:bodyPr/>
        <a:lstStyle/>
        <a:p>
          <a:r>
            <a:rPr lang="fa-IR" sz="3200" b="1" dirty="0">
              <a:solidFill>
                <a:srgbClr val="C00000"/>
              </a:solidFill>
              <a:cs typeface="B Mitra" pitchFamily="2" charset="-78"/>
            </a:rPr>
            <a:t>فکرکنيد</a:t>
          </a:r>
          <a:endParaRPr lang="en-US" sz="3200" b="1" dirty="0">
            <a:solidFill>
              <a:srgbClr val="C00000"/>
            </a:solidFill>
            <a:cs typeface="B Mitra" pitchFamily="2" charset="-78"/>
          </a:endParaRPr>
        </a:p>
      </dgm:t>
    </dgm:pt>
    <dgm:pt modelId="{1614F5A9-9C4B-498D-9A08-D6321871575B}" type="parTrans" cxnId="{6981BD91-0438-4285-A96F-905DAD3F4EEC}">
      <dgm:prSet/>
      <dgm:spPr/>
      <dgm:t>
        <a:bodyPr/>
        <a:lstStyle/>
        <a:p>
          <a:endParaRPr lang="en-US"/>
        </a:p>
      </dgm:t>
    </dgm:pt>
    <dgm:pt modelId="{83310A18-6A81-485F-AAE9-0DA9A724AEC7}" type="sibTrans" cxnId="{6981BD91-0438-4285-A96F-905DAD3F4EEC}">
      <dgm:prSet/>
      <dgm:spPr/>
      <dgm:t>
        <a:bodyPr/>
        <a:lstStyle/>
        <a:p>
          <a:endParaRPr lang="en-US"/>
        </a:p>
      </dgm:t>
    </dgm:pt>
    <dgm:pt modelId="{09E85170-A2D5-42DA-95B2-DB483E0AD3C4}">
      <dgm:prSet phldrT="[Text]" custT="1"/>
      <dgm:spPr/>
      <dgm:t>
        <a:bodyPr/>
        <a:lstStyle/>
        <a:p>
          <a:r>
            <a:rPr lang="fa-IR" sz="3200" b="1">
              <a:solidFill>
                <a:srgbClr val="7030A0"/>
              </a:solidFill>
              <a:cs typeface="B Mitra" pitchFamily="2" charset="-78"/>
            </a:rPr>
            <a:t>عمل کنيد</a:t>
          </a:r>
          <a:endParaRPr lang="en-US" sz="3200" b="1" dirty="0">
            <a:solidFill>
              <a:srgbClr val="7030A0"/>
            </a:solidFill>
            <a:cs typeface="B Mitra" pitchFamily="2" charset="-78"/>
          </a:endParaRPr>
        </a:p>
      </dgm:t>
    </dgm:pt>
    <dgm:pt modelId="{AE505E1D-C44A-4834-9518-CBF5BBAF199F}" type="parTrans" cxnId="{92F25C1C-C0FD-4562-B541-2B39578867B3}">
      <dgm:prSet/>
      <dgm:spPr/>
      <dgm:t>
        <a:bodyPr/>
        <a:lstStyle/>
        <a:p>
          <a:endParaRPr lang="en-US"/>
        </a:p>
      </dgm:t>
    </dgm:pt>
    <dgm:pt modelId="{DD3D5CCF-63C8-4CA0-9DDC-851B3FDAE6D3}" type="sibTrans" cxnId="{92F25C1C-C0FD-4562-B541-2B39578867B3}">
      <dgm:prSet/>
      <dgm:spPr/>
      <dgm:t>
        <a:bodyPr/>
        <a:lstStyle/>
        <a:p>
          <a:endParaRPr lang="en-US"/>
        </a:p>
      </dgm:t>
    </dgm:pt>
    <dgm:pt modelId="{E3EBA3D2-8E76-47D2-8148-E5E3AF1DD379}">
      <dgm:prSet phldrT="[Text]" custT="1"/>
      <dgm:spPr/>
      <dgm:t>
        <a:bodyPr/>
        <a:lstStyle/>
        <a:p>
          <a:r>
            <a:rPr lang="fa-IR" sz="3200" b="1" dirty="0">
              <a:solidFill>
                <a:srgbClr val="00B050"/>
              </a:solidFill>
              <a:cs typeface="B Mitra" pitchFamily="2" charset="-78"/>
            </a:rPr>
            <a:t>نگاه کنید</a:t>
          </a:r>
          <a:endParaRPr lang="en-US" sz="3200" b="1" dirty="0">
            <a:solidFill>
              <a:srgbClr val="00B050"/>
            </a:solidFill>
            <a:cs typeface="B Mitra" pitchFamily="2" charset="-78"/>
          </a:endParaRPr>
        </a:p>
      </dgm:t>
    </dgm:pt>
    <dgm:pt modelId="{0B20B9F7-D498-41E9-9815-F24C1D23F7F1}" type="parTrans" cxnId="{1DC06E62-2620-450D-A104-7CDBFA19CB42}">
      <dgm:prSet/>
      <dgm:spPr/>
      <dgm:t>
        <a:bodyPr/>
        <a:lstStyle/>
        <a:p>
          <a:endParaRPr lang="en-US"/>
        </a:p>
      </dgm:t>
    </dgm:pt>
    <dgm:pt modelId="{0DB58A29-9720-4DB2-9904-461C01EE5B9F}" type="sibTrans" cxnId="{1DC06E62-2620-450D-A104-7CDBFA19CB42}">
      <dgm:prSet/>
      <dgm:spPr/>
      <dgm:t>
        <a:bodyPr/>
        <a:lstStyle/>
        <a:p>
          <a:endParaRPr lang="en-US"/>
        </a:p>
      </dgm:t>
    </dgm:pt>
    <dgm:pt modelId="{FAE496E5-B65B-4CFA-9FF4-29E2090D37AA}" type="pres">
      <dgm:prSet presAssocID="{9B05B211-CF32-4CAF-9CA7-E34D5BF34756}" presName="compositeShape" presStyleCnt="0">
        <dgm:presLayoutVars>
          <dgm:chMax val="7"/>
          <dgm:dir/>
          <dgm:resizeHandles val="exact"/>
        </dgm:presLayoutVars>
      </dgm:prSet>
      <dgm:spPr/>
    </dgm:pt>
    <dgm:pt modelId="{C13EDD23-BE6E-4494-801A-35D4F9E121B0}" type="pres">
      <dgm:prSet presAssocID="{9B05B211-CF32-4CAF-9CA7-E34D5BF34756}" presName="wedge1" presStyleLbl="node1" presStyleIdx="0" presStyleCnt="3" custLinFactNeighborX="-3165" custLinFactNeighborY="-718"/>
      <dgm:spPr/>
    </dgm:pt>
    <dgm:pt modelId="{BBD4358C-0FD4-4C1B-897B-5FF8491CD441}" type="pres">
      <dgm:prSet presAssocID="{9B05B211-CF32-4CAF-9CA7-E34D5BF34756}" presName="dummy1a" presStyleCnt="0"/>
      <dgm:spPr/>
    </dgm:pt>
    <dgm:pt modelId="{DD43548D-90D9-4D41-8290-10146D5EF4EE}" type="pres">
      <dgm:prSet presAssocID="{9B05B211-CF32-4CAF-9CA7-E34D5BF34756}" presName="dummy1b" presStyleCnt="0"/>
      <dgm:spPr/>
    </dgm:pt>
    <dgm:pt modelId="{127F94C8-BF5B-4A35-A131-FFC50F45088A}" type="pres">
      <dgm:prSet presAssocID="{9B05B211-CF32-4CAF-9CA7-E34D5BF34756}" presName="wedge1Tx" presStyleLbl="node1" presStyleIdx="0" presStyleCnt="3">
        <dgm:presLayoutVars>
          <dgm:chMax val="0"/>
          <dgm:chPref val="0"/>
          <dgm:bulletEnabled val="1"/>
        </dgm:presLayoutVars>
      </dgm:prSet>
      <dgm:spPr/>
    </dgm:pt>
    <dgm:pt modelId="{14AEB980-8ECC-4ABE-B3D9-B45752312341}" type="pres">
      <dgm:prSet presAssocID="{9B05B211-CF32-4CAF-9CA7-E34D5BF34756}" presName="wedge2" presStyleLbl="node1" presStyleIdx="1" presStyleCnt="3" custLinFactNeighborX="-2112" custLinFactNeighborY="-2249"/>
      <dgm:spPr/>
    </dgm:pt>
    <dgm:pt modelId="{56B83517-0BA6-4C82-AB9B-C6615BCF9235}" type="pres">
      <dgm:prSet presAssocID="{9B05B211-CF32-4CAF-9CA7-E34D5BF34756}" presName="dummy2a" presStyleCnt="0"/>
      <dgm:spPr/>
    </dgm:pt>
    <dgm:pt modelId="{7B042045-3ED3-430B-AD7D-F6A7FBD869AB}" type="pres">
      <dgm:prSet presAssocID="{9B05B211-CF32-4CAF-9CA7-E34D5BF34756}" presName="dummy2b" presStyleCnt="0"/>
      <dgm:spPr/>
    </dgm:pt>
    <dgm:pt modelId="{5B3D91F3-C0D0-4E96-9824-FFF03259F465}" type="pres">
      <dgm:prSet presAssocID="{9B05B211-CF32-4CAF-9CA7-E34D5BF34756}" presName="wedge2Tx" presStyleLbl="node1" presStyleIdx="1" presStyleCnt="3">
        <dgm:presLayoutVars>
          <dgm:chMax val="0"/>
          <dgm:chPref val="0"/>
          <dgm:bulletEnabled val="1"/>
        </dgm:presLayoutVars>
      </dgm:prSet>
      <dgm:spPr/>
    </dgm:pt>
    <dgm:pt modelId="{8248B672-AD17-47F7-B013-912250CCF8C0}" type="pres">
      <dgm:prSet presAssocID="{9B05B211-CF32-4CAF-9CA7-E34D5BF34756}" presName="wedge3" presStyleLbl="node1" presStyleIdx="2" presStyleCnt="3" custLinFactNeighborX="-1087"/>
      <dgm:spPr/>
    </dgm:pt>
    <dgm:pt modelId="{EFE23D6B-8C97-4290-9603-888073481DCC}" type="pres">
      <dgm:prSet presAssocID="{9B05B211-CF32-4CAF-9CA7-E34D5BF34756}" presName="dummy3a" presStyleCnt="0"/>
      <dgm:spPr/>
    </dgm:pt>
    <dgm:pt modelId="{A3BEFC8A-036A-4B59-993F-AD4BDFF803CC}" type="pres">
      <dgm:prSet presAssocID="{9B05B211-CF32-4CAF-9CA7-E34D5BF34756}" presName="dummy3b" presStyleCnt="0"/>
      <dgm:spPr/>
    </dgm:pt>
    <dgm:pt modelId="{66696704-16E7-42D5-9BD6-8EA75C4B250C}" type="pres">
      <dgm:prSet presAssocID="{9B05B211-CF32-4CAF-9CA7-E34D5BF34756}" presName="wedge3Tx" presStyleLbl="node1" presStyleIdx="2" presStyleCnt="3">
        <dgm:presLayoutVars>
          <dgm:chMax val="0"/>
          <dgm:chPref val="0"/>
          <dgm:bulletEnabled val="1"/>
        </dgm:presLayoutVars>
      </dgm:prSet>
      <dgm:spPr/>
    </dgm:pt>
    <dgm:pt modelId="{450A8C27-4DB7-49C0-B0BA-9A31183B240D}" type="pres">
      <dgm:prSet presAssocID="{83310A18-6A81-485F-AAE9-0DA9A724AEC7}" presName="arrowWedge1" presStyleLbl="fgSibTrans2D1" presStyleIdx="0" presStyleCnt="3" custLinFactNeighborX="-729"/>
      <dgm:spPr/>
    </dgm:pt>
    <dgm:pt modelId="{F45CAD21-E41E-463F-880F-F08991125E33}" type="pres">
      <dgm:prSet presAssocID="{DD3D5CCF-63C8-4CA0-9DDC-851B3FDAE6D3}" presName="arrowWedge2" presStyleLbl="fgSibTrans2D1" presStyleIdx="1" presStyleCnt="3"/>
      <dgm:spPr/>
    </dgm:pt>
    <dgm:pt modelId="{6F186A69-98FA-4026-97BB-7022B67AD584}" type="pres">
      <dgm:prSet presAssocID="{0DB58A29-9720-4DB2-9904-461C01EE5B9F}" presName="arrowWedge3" presStyleLbl="fgSibTrans2D1" presStyleIdx="2" presStyleCnt="3"/>
      <dgm:spPr/>
    </dgm:pt>
  </dgm:ptLst>
  <dgm:cxnLst>
    <dgm:cxn modelId="{92F25C1C-C0FD-4562-B541-2B39578867B3}" srcId="{9B05B211-CF32-4CAF-9CA7-E34D5BF34756}" destId="{09E85170-A2D5-42DA-95B2-DB483E0AD3C4}" srcOrd="1" destOrd="0" parTransId="{AE505E1D-C44A-4834-9518-CBF5BBAF199F}" sibTransId="{DD3D5CCF-63C8-4CA0-9DDC-851B3FDAE6D3}"/>
    <dgm:cxn modelId="{2E280C27-C9B5-45D8-AD38-B4DBE9ED7E89}" type="presOf" srcId="{9B05B211-CF32-4CAF-9CA7-E34D5BF34756}" destId="{FAE496E5-B65B-4CFA-9FF4-29E2090D37AA}" srcOrd="0" destOrd="0" presId="urn:microsoft.com/office/officeart/2005/8/layout/cycle8"/>
    <dgm:cxn modelId="{E4C9FB3A-DEC7-433E-8C24-AD5AB957D65C}" type="presOf" srcId="{E3EBA3D2-8E76-47D2-8148-E5E3AF1DD379}" destId="{66696704-16E7-42D5-9BD6-8EA75C4B250C}" srcOrd="1" destOrd="0" presId="urn:microsoft.com/office/officeart/2005/8/layout/cycle8"/>
    <dgm:cxn modelId="{1DC06E62-2620-450D-A104-7CDBFA19CB42}" srcId="{9B05B211-CF32-4CAF-9CA7-E34D5BF34756}" destId="{E3EBA3D2-8E76-47D2-8148-E5E3AF1DD379}" srcOrd="2" destOrd="0" parTransId="{0B20B9F7-D498-41E9-9815-F24C1D23F7F1}" sibTransId="{0DB58A29-9720-4DB2-9904-461C01EE5B9F}"/>
    <dgm:cxn modelId="{177E724E-36B6-4D12-B933-D1DD71B46E86}" type="presOf" srcId="{7D5191EB-8618-42E9-8463-D55820141B20}" destId="{C13EDD23-BE6E-4494-801A-35D4F9E121B0}" srcOrd="0" destOrd="0" presId="urn:microsoft.com/office/officeart/2005/8/layout/cycle8"/>
    <dgm:cxn modelId="{B4DD8852-DA7D-4DFB-9B40-C1AAB5A9EEC1}" type="presOf" srcId="{09E85170-A2D5-42DA-95B2-DB483E0AD3C4}" destId="{14AEB980-8ECC-4ABE-B3D9-B45752312341}" srcOrd="0" destOrd="0" presId="urn:microsoft.com/office/officeart/2005/8/layout/cycle8"/>
    <dgm:cxn modelId="{6981BD91-0438-4285-A96F-905DAD3F4EEC}" srcId="{9B05B211-CF32-4CAF-9CA7-E34D5BF34756}" destId="{7D5191EB-8618-42E9-8463-D55820141B20}" srcOrd="0" destOrd="0" parTransId="{1614F5A9-9C4B-498D-9A08-D6321871575B}" sibTransId="{83310A18-6A81-485F-AAE9-0DA9A724AEC7}"/>
    <dgm:cxn modelId="{75E48BC9-85DF-4FD2-BA13-AA999F8685B8}" type="presOf" srcId="{09E85170-A2D5-42DA-95B2-DB483E0AD3C4}" destId="{5B3D91F3-C0D0-4E96-9824-FFF03259F465}" srcOrd="1" destOrd="0" presId="urn:microsoft.com/office/officeart/2005/8/layout/cycle8"/>
    <dgm:cxn modelId="{CD0054CC-27C4-4376-9FE6-5A6BDD31E205}" type="presOf" srcId="{7D5191EB-8618-42E9-8463-D55820141B20}" destId="{127F94C8-BF5B-4A35-A131-FFC50F45088A}" srcOrd="1" destOrd="0" presId="urn:microsoft.com/office/officeart/2005/8/layout/cycle8"/>
    <dgm:cxn modelId="{8A7D7EE0-A845-4351-A194-A60F8DB4ADEF}" type="presOf" srcId="{E3EBA3D2-8E76-47D2-8148-E5E3AF1DD379}" destId="{8248B672-AD17-47F7-B013-912250CCF8C0}" srcOrd="0" destOrd="0" presId="urn:microsoft.com/office/officeart/2005/8/layout/cycle8"/>
    <dgm:cxn modelId="{325F399F-EA35-4AFE-9200-D2305B634033}" type="presParOf" srcId="{FAE496E5-B65B-4CFA-9FF4-29E2090D37AA}" destId="{C13EDD23-BE6E-4494-801A-35D4F9E121B0}" srcOrd="0" destOrd="0" presId="urn:microsoft.com/office/officeart/2005/8/layout/cycle8"/>
    <dgm:cxn modelId="{02B67351-66F4-4E61-A708-F4EC34A79D3F}" type="presParOf" srcId="{FAE496E5-B65B-4CFA-9FF4-29E2090D37AA}" destId="{BBD4358C-0FD4-4C1B-897B-5FF8491CD441}" srcOrd="1" destOrd="0" presId="urn:microsoft.com/office/officeart/2005/8/layout/cycle8"/>
    <dgm:cxn modelId="{AE9D4869-1072-4AA6-A8B5-94CDBB122245}" type="presParOf" srcId="{FAE496E5-B65B-4CFA-9FF4-29E2090D37AA}" destId="{DD43548D-90D9-4D41-8290-10146D5EF4EE}" srcOrd="2" destOrd="0" presId="urn:microsoft.com/office/officeart/2005/8/layout/cycle8"/>
    <dgm:cxn modelId="{7C4D1A69-FE0F-434D-A447-5881BFD98DD9}" type="presParOf" srcId="{FAE496E5-B65B-4CFA-9FF4-29E2090D37AA}" destId="{127F94C8-BF5B-4A35-A131-FFC50F45088A}" srcOrd="3" destOrd="0" presId="urn:microsoft.com/office/officeart/2005/8/layout/cycle8"/>
    <dgm:cxn modelId="{DB9CB263-5402-42ED-9269-24F3462033E9}" type="presParOf" srcId="{FAE496E5-B65B-4CFA-9FF4-29E2090D37AA}" destId="{14AEB980-8ECC-4ABE-B3D9-B45752312341}" srcOrd="4" destOrd="0" presId="urn:microsoft.com/office/officeart/2005/8/layout/cycle8"/>
    <dgm:cxn modelId="{0F016CB9-5A27-4191-908B-9760A97F3D5A}" type="presParOf" srcId="{FAE496E5-B65B-4CFA-9FF4-29E2090D37AA}" destId="{56B83517-0BA6-4C82-AB9B-C6615BCF9235}" srcOrd="5" destOrd="0" presId="urn:microsoft.com/office/officeart/2005/8/layout/cycle8"/>
    <dgm:cxn modelId="{315C5397-38DF-454D-9FDC-9649BC252E9F}" type="presParOf" srcId="{FAE496E5-B65B-4CFA-9FF4-29E2090D37AA}" destId="{7B042045-3ED3-430B-AD7D-F6A7FBD869AB}" srcOrd="6" destOrd="0" presId="urn:microsoft.com/office/officeart/2005/8/layout/cycle8"/>
    <dgm:cxn modelId="{AD7920EE-051B-4C53-AA2D-0574E2F512CD}" type="presParOf" srcId="{FAE496E5-B65B-4CFA-9FF4-29E2090D37AA}" destId="{5B3D91F3-C0D0-4E96-9824-FFF03259F465}" srcOrd="7" destOrd="0" presId="urn:microsoft.com/office/officeart/2005/8/layout/cycle8"/>
    <dgm:cxn modelId="{5BB6B7BF-3DFD-41EC-9B63-A9395264DF85}" type="presParOf" srcId="{FAE496E5-B65B-4CFA-9FF4-29E2090D37AA}" destId="{8248B672-AD17-47F7-B013-912250CCF8C0}" srcOrd="8" destOrd="0" presId="urn:microsoft.com/office/officeart/2005/8/layout/cycle8"/>
    <dgm:cxn modelId="{D135439A-B150-4714-9563-7BB9BB3391E6}" type="presParOf" srcId="{FAE496E5-B65B-4CFA-9FF4-29E2090D37AA}" destId="{EFE23D6B-8C97-4290-9603-888073481DCC}" srcOrd="9" destOrd="0" presId="urn:microsoft.com/office/officeart/2005/8/layout/cycle8"/>
    <dgm:cxn modelId="{C38D6731-8B83-48D6-89B0-533F620B179D}" type="presParOf" srcId="{FAE496E5-B65B-4CFA-9FF4-29E2090D37AA}" destId="{A3BEFC8A-036A-4B59-993F-AD4BDFF803CC}" srcOrd="10" destOrd="0" presId="urn:microsoft.com/office/officeart/2005/8/layout/cycle8"/>
    <dgm:cxn modelId="{31AAC948-C3A9-47EA-863E-AD7D4248D958}" type="presParOf" srcId="{FAE496E5-B65B-4CFA-9FF4-29E2090D37AA}" destId="{66696704-16E7-42D5-9BD6-8EA75C4B250C}" srcOrd="11" destOrd="0" presId="urn:microsoft.com/office/officeart/2005/8/layout/cycle8"/>
    <dgm:cxn modelId="{A6D9A352-3595-4A70-9C77-FC4BCDD4646D}" type="presParOf" srcId="{FAE496E5-B65B-4CFA-9FF4-29E2090D37AA}" destId="{450A8C27-4DB7-49C0-B0BA-9A31183B240D}" srcOrd="12" destOrd="0" presId="urn:microsoft.com/office/officeart/2005/8/layout/cycle8"/>
    <dgm:cxn modelId="{6D2846E3-6D3D-42BE-AA14-21DE297C588C}" type="presParOf" srcId="{FAE496E5-B65B-4CFA-9FF4-29E2090D37AA}" destId="{F45CAD21-E41E-463F-880F-F08991125E33}" srcOrd="13" destOrd="0" presId="urn:microsoft.com/office/officeart/2005/8/layout/cycle8"/>
    <dgm:cxn modelId="{66493723-172B-4C9B-B064-769DD8A0E504}" type="presParOf" srcId="{FAE496E5-B65B-4CFA-9FF4-29E2090D37AA}" destId="{6F186A69-98FA-4026-97BB-7022B67AD584}"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717845-2AEE-4435-841C-D44375141703}" type="doc">
      <dgm:prSet loTypeId="urn:microsoft.com/office/officeart/2005/8/layout/cycle5" loCatId="cycle" qsTypeId="urn:microsoft.com/office/officeart/2005/8/quickstyle/simple3" qsCatId="simple" csTypeId="urn:microsoft.com/office/officeart/2005/8/colors/accent1_2" csCatId="accent1" phldr="1"/>
      <dgm:spPr/>
      <dgm:t>
        <a:bodyPr/>
        <a:lstStyle/>
        <a:p>
          <a:endParaRPr lang="en-US"/>
        </a:p>
      </dgm:t>
    </dgm:pt>
    <dgm:pt modelId="{C0BF5E08-86F2-481F-9DFB-2919F86847A6}">
      <dgm:prSet phldrT="[Text]" custT="1"/>
      <dgm:spPr/>
      <dgm:t>
        <a:bodyPr/>
        <a:lstStyle/>
        <a:p>
          <a:r>
            <a:rPr lang="ar-SA" sz="1800" b="1" dirty="0">
              <a:cs typeface="B Titr" pitchFamily="2" charset="-78"/>
            </a:rPr>
            <a:t>تشخيص مشکل و تعيين اهداف</a:t>
          </a:r>
          <a:endParaRPr lang="en-US" sz="1800" dirty="0">
            <a:cs typeface="B Titr" pitchFamily="2" charset="-78"/>
          </a:endParaRPr>
        </a:p>
      </dgm:t>
    </dgm:pt>
    <dgm:pt modelId="{7D58A51D-E722-4B35-A246-05149CFB7150}" type="parTrans" cxnId="{05177CA7-FAB6-4DE3-B5B5-76F984D22A81}">
      <dgm:prSet/>
      <dgm:spPr/>
      <dgm:t>
        <a:bodyPr/>
        <a:lstStyle/>
        <a:p>
          <a:endParaRPr lang="en-US"/>
        </a:p>
      </dgm:t>
    </dgm:pt>
    <dgm:pt modelId="{1B93BC38-683E-4F4E-86EC-F635485A11D5}" type="sibTrans" cxnId="{05177CA7-FAB6-4DE3-B5B5-76F984D22A81}">
      <dgm:prSet/>
      <dgm:spPr/>
      <dgm:t>
        <a:bodyPr/>
        <a:lstStyle/>
        <a:p>
          <a:endParaRPr lang="en-US" sz="2800">
            <a:cs typeface="B Titr" pitchFamily="2" charset="-78"/>
          </a:endParaRPr>
        </a:p>
      </dgm:t>
    </dgm:pt>
    <dgm:pt modelId="{DE328119-CCBD-482B-9C58-146E4D464D1C}">
      <dgm:prSet phldrT="[Text]" custT="1"/>
      <dgm:spPr/>
      <dgm:t>
        <a:bodyPr/>
        <a:lstStyle/>
        <a:p>
          <a:r>
            <a:rPr lang="ar-SA" sz="1800" b="1" dirty="0">
              <a:cs typeface="B Titr" pitchFamily="2" charset="-78"/>
            </a:rPr>
            <a:t>طراحی برنامه درس پژوهی</a:t>
          </a:r>
          <a:endParaRPr lang="en-US" sz="1800" dirty="0">
            <a:cs typeface="B Titr" pitchFamily="2" charset="-78"/>
          </a:endParaRPr>
        </a:p>
      </dgm:t>
    </dgm:pt>
    <dgm:pt modelId="{49F61D86-91D1-43D9-84C0-80991D3E268B}" type="parTrans" cxnId="{3F63E47D-8ED4-4B21-85B4-F89AE0C950FA}">
      <dgm:prSet/>
      <dgm:spPr/>
      <dgm:t>
        <a:bodyPr/>
        <a:lstStyle/>
        <a:p>
          <a:endParaRPr lang="en-US"/>
        </a:p>
      </dgm:t>
    </dgm:pt>
    <dgm:pt modelId="{F2FE6C5E-64AB-44C2-A04E-D227E1C3B60E}" type="sibTrans" cxnId="{3F63E47D-8ED4-4B21-85B4-F89AE0C950FA}">
      <dgm:prSet/>
      <dgm:spPr/>
      <dgm:t>
        <a:bodyPr/>
        <a:lstStyle/>
        <a:p>
          <a:endParaRPr lang="en-US" sz="2800">
            <a:cs typeface="B Titr" pitchFamily="2" charset="-78"/>
          </a:endParaRPr>
        </a:p>
      </dgm:t>
    </dgm:pt>
    <dgm:pt modelId="{1B6700F3-1BAC-4943-9F2B-EC203F53BD38}">
      <dgm:prSet phldrT="[Text]" custT="1"/>
      <dgm:spPr/>
      <dgm:t>
        <a:bodyPr/>
        <a:lstStyle/>
        <a:p>
          <a:r>
            <a:rPr lang="ar-SA" sz="1800" b="1" dirty="0">
              <a:cs typeface="B Titr" pitchFamily="2" charset="-78"/>
            </a:rPr>
            <a:t>اجرای تدريس و مشاهده آن</a:t>
          </a:r>
          <a:endParaRPr lang="en-US" sz="1800" dirty="0">
            <a:cs typeface="B Titr" pitchFamily="2" charset="-78"/>
          </a:endParaRPr>
        </a:p>
      </dgm:t>
    </dgm:pt>
    <dgm:pt modelId="{8F145B8D-DC54-4FFB-9D20-11DCFCC3CC3A}" type="parTrans" cxnId="{5070596E-5642-43C2-B30D-E72CFC10D4C1}">
      <dgm:prSet/>
      <dgm:spPr/>
      <dgm:t>
        <a:bodyPr/>
        <a:lstStyle/>
        <a:p>
          <a:endParaRPr lang="en-US"/>
        </a:p>
      </dgm:t>
    </dgm:pt>
    <dgm:pt modelId="{6A5B5DEB-709E-4998-80C5-6BCFC546E671}" type="sibTrans" cxnId="{5070596E-5642-43C2-B30D-E72CFC10D4C1}">
      <dgm:prSet/>
      <dgm:spPr/>
      <dgm:t>
        <a:bodyPr/>
        <a:lstStyle/>
        <a:p>
          <a:endParaRPr lang="en-US" sz="2800">
            <a:cs typeface="B Titr" pitchFamily="2" charset="-78"/>
          </a:endParaRPr>
        </a:p>
      </dgm:t>
    </dgm:pt>
    <dgm:pt modelId="{D2108A7C-6BB6-40CC-9E6F-AF625B45C3F4}">
      <dgm:prSet phldrT="[Text]" custT="1"/>
      <dgm:spPr/>
      <dgm:t>
        <a:bodyPr/>
        <a:lstStyle/>
        <a:p>
          <a:r>
            <a:rPr lang="ar-SA" sz="1800" b="1" dirty="0">
              <a:cs typeface="B Titr" pitchFamily="2" charset="-78"/>
            </a:rPr>
            <a:t>گزارش گيری از تدريس و بازتاب و اصلاح آن</a:t>
          </a:r>
          <a:endParaRPr lang="en-US" sz="1800" dirty="0">
            <a:cs typeface="B Titr" pitchFamily="2" charset="-78"/>
          </a:endParaRPr>
        </a:p>
      </dgm:t>
    </dgm:pt>
    <dgm:pt modelId="{303676EE-1FCE-4AA7-832C-E9A8A23174B9}" type="parTrans" cxnId="{D17C4171-3088-43FB-B919-049A5DA91FFE}">
      <dgm:prSet/>
      <dgm:spPr/>
      <dgm:t>
        <a:bodyPr/>
        <a:lstStyle/>
        <a:p>
          <a:endParaRPr lang="en-US"/>
        </a:p>
      </dgm:t>
    </dgm:pt>
    <dgm:pt modelId="{452D431C-4E63-46E7-9ECC-54DBBB3195B8}" type="sibTrans" cxnId="{D17C4171-3088-43FB-B919-049A5DA91FFE}">
      <dgm:prSet/>
      <dgm:spPr/>
      <dgm:t>
        <a:bodyPr/>
        <a:lstStyle/>
        <a:p>
          <a:endParaRPr lang="en-US" sz="2800">
            <a:cs typeface="B Titr" pitchFamily="2" charset="-78"/>
          </a:endParaRPr>
        </a:p>
      </dgm:t>
    </dgm:pt>
    <dgm:pt modelId="{C5D54839-6D08-43A4-A9DA-7C728CCC27C4}">
      <dgm:prSet phldrT="[Text]" custT="1"/>
      <dgm:spPr/>
      <dgm:t>
        <a:bodyPr/>
        <a:lstStyle/>
        <a:p>
          <a:r>
            <a:rPr lang="fa-IR" sz="1800" b="1" dirty="0">
              <a:cs typeface="B Titr" pitchFamily="2" charset="-78"/>
            </a:rPr>
            <a:t>بازتاب و مبادله يافته ها</a:t>
          </a:r>
          <a:endParaRPr lang="en-US" sz="1800" b="1" dirty="0">
            <a:cs typeface="B Titr" pitchFamily="2" charset="-78"/>
          </a:endParaRPr>
        </a:p>
      </dgm:t>
    </dgm:pt>
    <dgm:pt modelId="{87BF238D-6100-4810-BB45-AC2B19D64212}" type="parTrans" cxnId="{3404BCAA-3F6A-4C0B-893C-AC3084904781}">
      <dgm:prSet/>
      <dgm:spPr/>
      <dgm:t>
        <a:bodyPr/>
        <a:lstStyle/>
        <a:p>
          <a:endParaRPr lang="en-US"/>
        </a:p>
      </dgm:t>
    </dgm:pt>
    <dgm:pt modelId="{92DFB24D-27AA-4ABA-987C-A6356361CC55}" type="sibTrans" cxnId="{3404BCAA-3F6A-4C0B-893C-AC3084904781}">
      <dgm:prSet/>
      <dgm:spPr/>
      <dgm:t>
        <a:bodyPr/>
        <a:lstStyle/>
        <a:p>
          <a:endParaRPr lang="en-US" sz="2800">
            <a:cs typeface="B Titr" pitchFamily="2" charset="-78"/>
          </a:endParaRPr>
        </a:p>
      </dgm:t>
    </dgm:pt>
    <dgm:pt modelId="{6080AE3B-919B-4682-B24B-A86AB6420732}">
      <dgm:prSet phldrT="[Text]" custT="1"/>
      <dgm:spPr/>
      <dgm:t>
        <a:bodyPr/>
        <a:lstStyle/>
        <a:p>
          <a:r>
            <a:rPr lang="fa-IR" sz="1800" b="1">
              <a:cs typeface="B Titr" pitchFamily="2" charset="-78"/>
            </a:rPr>
            <a:t>اجرای مجدد تدریس</a:t>
          </a:r>
          <a:endParaRPr lang="en-US" sz="1800">
            <a:cs typeface="B Titr" pitchFamily="2" charset="-78"/>
          </a:endParaRPr>
        </a:p>
      </dgm:t>
    </dgm:pt>
    <dgm:pt modelId="{9D3BF0F3-62C7-492A-A02E-EB53DA667578}" type="parTrans" cxnId="{B3A1DBBB-9FB3-442E-B458-F66A25766803}">
      <dgm:prSet/>
      <dgm:spPr/>
      <dgm:t>
        <a:bodyPr/>
        <a:lstStyle/>
        <a:p>
          <a:endParaRPr lang="en-US"/>
        </a:p>
      </dgm:t>
    </dgm:pt>
    <dgm:pt modelId="{F6D47296-C0A5-4B58-AEAF-A6F5D09DA6BC}" type="sibTrans" cxnId="{B3A1DBBB-9FB3-442E-B458-F66A25766803}">
      <dgm:prSet/>
      <dgm:spPr/>
      <dgm:t>
        <a:bodyPr/>
        <a:lstStyle/>
        <a:p>
          <a:endParaRPr lang="en-US" sz="2800">
            <a:cs typeface="B Titr" pitchFamily="2" charset="-78"/>
          </a:endParaRPr>
        </a:p>
      </dgm:t>
    </dgm:pt>
    <dgm:pt modelId="{D44ADF9A-52DF-4B79-A0FE-562A41C3C009}" type="pres">
      <dgm:prSet presAssocID="{26717845-2AEE-4435-841C-D44375141703}" presName="cycle" presStyleCnt="0">
        <dgm:presLayoutVars>
          <dgm:dir/>
          <dgm:resizeHandles val="exact"/>
        </dgm:presLayoutVars>
      </dgm:prSet>
      <dgm:spPr/>
    </dgm:pt>
    <dgm:pt modelId="{BE29D75B-3264-4390-A6A1-4616AAAE5765}" type="pres">
      <dgm:prSet presAssocID="{C0BF5E08-86F2-481F-9DFB-2919F86847A6}" presName="node" presStyleLbl="node1" presStyleIdx="0" presStyleCnt="6" custScaleX="108097" custScaleY="146970" custRadScaleRad="104385">
        <dgm:presLayoutVars>
          <dgm:bulletEnabled val="1"/>
        </dgm:presLayoutVars>
      </dgm:prSet>
      <dgm:spPr/>
    </dgm:pt>
    <dgm:pt modelId="{177B8DFB-3640-4137-BD11-FC8423721D80}" type="pres">
      <dgm:prSet presAssocID="{C0BF5E08-86F2-481F-9DFB-2919F86847A6}" presName="spNode" presStyleCnt="0"/>
      <dgm:spPr/>
    </dgm:pt>
    <dgm:pt modelId="{B9CB8A73-B493-44BB-AFB9-4265BAB17DF1}" type="pres">
      <dgm:prSet presAssocID="{1B93BC38-683E-4F4E-86EC-F635485A11D5}" presName="sibTrans" presStyleLbl="sibTrans1D1" presStyleIdx="0" presStyleCnt="6"/>
      <dgm:spPr/>
    </dgm:pt>
    <dgm:pt modelId="{5FF4939A-2A3A-450D-AE35-81087C86CC04}" type="pres">
      <dgm:prSet presAssocID="{DE328119-CCBD-482B-9C58-146E4D464D1C}" presName="node" presStyleLbl="node1" presStyleIdx="1" presStyleCnt="6" custScaleX="102186" custScaleY="141332" custRadScaleRad="116167" custRadScaleInc="30918">
        <dgm:presLayoutVars>
          <dgm:bulletEnabled val="1"/>
        </dgm:presLayoutVars>
      </dgm:prSet>
      <dgm:spPr/>
    </dgm:pt>
    <dgm:pt modelId="{76B4468E-B3C0-4D8D-933A-0D51CB67AB42}" type="pres">
      <dgm:prSet presAssocID="{DE328119-CCBD-482B-9C58-146E4D464D1C}" presName="spNode" presStyleCnt="0"/>
      <dgm:spPr/>
    </dgm:pt>
    <dgm:pt modelId="{E3677C76-CC0F-48E7-BBCB-B883D7784320}" type="pres">
      <dgm:prSet presAssocID="{F2FE6C5E-64AB-44C2-A04E-D227E1C3B60E}" presName="sibTrans" presStyleLbl="sibTrans1D1" presStyleIdx="1" presStyleCnt="6"/>
      <dgm:spPr/>
    </dgm:pt>
    <dgm:pt modelId="{413A0394-CCFA-4545-A502-AB3B092D3C67}" type="pres">
      <dgm:prSet presAssocID="{1B6700F3-1BAC-4943-9F2B-EC203F53BD38}" presName="node" presStyleLbl="node1" presStyleIdx="2" presStyleCnt="6" custScaleX="108217" custScaleY="151907" custRadScaleRad="117254" custRadScaleInc="-24971">
        <dgm:presLayoutVars>
          <dgm:bulletEnabled val="1"/>
        </dgm:presLayoutVars>
      </dgm:prSet>
      <dgm:spPr/>
    </dgm:pt>
    <dgm:pt modelId="{DC017001-6D5E-47CA-B6C6-783BC5C851E2}" type="pres">
      <dgm:prSet presAssocID="{1B6700F3-1BAC-4943-9F2B-EC203F53BD38}" presName="spNode" presStyleCnt="0"/>
      <dgm:spPr/>
    </dgm:pt>
    <dgm:pt modelId="{91071475-47CA-4065-ACCF-D0DB7CA9628E}" type="pres">
      <dgm:prSet presAssocID="{6A5B5DEB-709E-4998-80C5-6BCFC546E671}" presName="sibTrans" presStyleLbl="sibTrans1D1" presStyleIdx="2" presStyleCnt="6"/>
      <dgm:spPr/>
    </dgm:pt>
    <dgm:pt modelId="{DF4D5144-1C15-41B8-B639-7EA774785F79}" type="pres">
      <dgm:prSet presAssocID="{D2108A7C-6BB6-40CC-9E6F-AF625B45C3F4}" presName="node" presStyleLbl="node1" presStyleIdx="3" presStyleCnt="6" custScaleX="115386" custScaleY="218458">
        <dgm:presLayoutVars>
          <dgm:bulletEnabled val="1"/>
        </dgm:presLayoutVars>
      </dgm:prSet>
      <dgm:spPr/>
    </dgm:pt>
    <dgm:pt modelId="{79EBB54E-7424-4B91-8AD2-40DD3C688654}" type="pres">
      <dgm:prSet presAssocID="{D2108A7C-6BB6-40CC-9E6F-AF625B45C3F4}" presName="spNode" presStyleCnt="0"/>
      <dgm:spPr/>
    </dgm:pt>
    <dgm:pt modelId="{2B5AE1F6-3D76-46F1-99CA-D05032373F51}" type="pres">
      <dgm:prSet presAssocID="{452D431C-4E63-46E7-9ECC-54DBBB3195B8}" presName="sibTrans" presStyleLbl="sibTrans1D1" presStyleIdx="3" presStyleCnt="6"/>
      <dgm:spPr/>
    </dgm:pt>
    <dgm:pt modelId="{E704C328-87B6-4810-8373-BBABC64FE0FE}" type="pres">
      <dgm:prSet presAssocID="{6080AE3B-919B-4682-B24B-A86AB6420732}" presName="node" presStyleLbl="node1" presStyleIdx="4" presStyleCnt="6" custScaleX="104151" custScaleY="130465" custRadScaleRad="119142" custRadScaleInc="25931">
        <dgm:presLayoutVars>
          <dgm:bulletEnabled val="1"/>
        </dgm:presLayoutVars>
      </dgm:prSet>
      <dgm:spPr/>
    </dgm:pt>
    <dgm:pt modelId="{264940EE-EAB0-49F6-9C86-6E89AF85AA7A}" type="pres">
      <dgm:prSet presAssocID="{6080AE3B-919B-4682-B24B-A86AB6420732}" presName="spNode" presStyleCnt="0"/>
      <dgm:spPr/>
    </dgm:pt>
    <dgm:pt modelId="{656E34D3-788B-4BCC-9AF4-A39661BD924A}" type="pres">
      <dgm:prSet presAssocID="{F6D47296-C0A5-4B58-AEAF-A6F5D09DA6BC}" presName="sibTrans" presStyleLbl="sibTrans1D1" presStyleIdx="4" presStyleCnt="6"/>
      <dgm:spPr/>
    </dgm:pt>
    <dgm:pt modelId="{F9B48376-0AF3-46C5-8ACE-B24793A207FF}" type="pres">
      <dgm:prSet presAssocID="{C5D54839-6D08-43A4-A9DA-7C728CCC27C4}" presName="node" presStyleLbl="node1" presStyleIdx="5" presStyleCnt="6" custScaleX="120721" custScaleY="157715" custRadScaleRad="119396" custRadScaleInc="-35990">
        <dgm:presLayoutVars>
          <dgm:bulletEnabled val="1"/>
        </dgm:presLayoutVars>
      </dgm:prSet>
      <dgm:spPr/>
    </dgm:pt>
    <dgm:pt modelId="{F0D29781-2BAE-41AB-B0B2-93A85DEFE860}" type="pres">
      <dgm:prSet presAssocID="{C5D54839-6D08-43A4-A9DA-7C728CCC27C4}" presName="spNode" presStyleCnt="0"/>
      <dgm:spPr/>
    </dgm:pt>
    <dgm:pt modelId="{7C9080B1-4929-454F-85BA-C5C02BA78ADB}" type="pres">
      <dgm:prSet presAssocID="{92DFB24D-27AA-4ABA-987C-A6356361CC55}" presName="sibTrans" presStyleLbl="sibTrans1D1" presStyleIdx="5" presStyleCnt="6"/>
      <dgm:spPr/>
    </dgm:pt>
  </dgm:ptLst>
  <dgm:cxnLst>
    <dgm:cxn modelId="{04689407-ABB0-4046-B6E3-6019F90301E7}" type="presOf" srcId="{6A5B5DEB-709E-4998-80C5-6BCFC546E671}" destId="{91071475-47CA-4065-ACCF-D0DB7CA9628E}" srcOrd="0" destOrd="0" presId="urn:microsoft.com/office/officeart/2005/8/layout/cycle5"/>
    <dgm:cxn modelId="{C18BE912-457F-40BF-9E35-2DA7C18A2586}" type="presOf" srcId="{F6D47296-C0A5-4B58-AEAF-A6F5D09DA6BC}" destId="{656E34D3-788B-4BCC-9AF4-A39661BD924A}" srcOrd="0" destOrd="0" presId="urn:microsoft.com/office/officeart/2005/8/layout/cycle5"/>
    <dgm:cxn modelId="{1B9B2216-5DE2-4214-BA02-651AA9AFDD92}" type="presOf" srcId="{DE328119-CCBD-482B-9C58-146E4D464D1C}" destId="{5FF4939A-2A3A-450D-AE35-81087C86CC04}" srcOrd="0" destOrd="0" presId="urn:microsoft.com/office/officeart/2005/8/layout/cycle5"/>
    <dgm:cxn modelId="{D5ACAA30-F51D-4F0E-AE28-2EECC9876A66}" type="presOf" srcId="{6080AE3B-919B-4682-B24B-A86AB6420732}" destId="{E704C328-87B6-4810-8373-BBABC64FE0FE}" srcOrd="0" destOrd="0" presId="urn:microsoft.com/office/officeart/2005/8/layout/cycle5"/>
    <dgm:cxn modelId="{69B11F34-7083-461D-B92F-26448C6850A2}" type="presOf" srcId="{92DFB24D-27AA-4ABA-987C-A6356361CC55}" destId="{7C9080B1-4929-454F-85BA-C5C02BA78ADB}" srcOrd="0" destOrd="0" presId="urn:microsoft.com/office/officeart/2005/8/layout/cycle5"/>
    <dgm:cxn modelId="{69CFD036-33DE-400E-946E-40A81289323C}" type="presOf" srcId="{F2FE6C5E-64AB-44C2-A04E-D227E1C3B60E}" destId="{E3677C76-CC0F-48E7-BBCB-B883D7784320}" srcOrd="0" destOrd="0" presId="urn:microsoft.com/office/officeart/2005/8/layout/cycle5"/>
    <dgm:cxn modelId="{39F38E43-2C18-4BB2-ACF7-857518309446}" type="presOf" srcId="{452D431C-4E63-46E7-9ECC-54DBBB3195B8}" destId="{2B5AE1F6-3D76-46F1-99CA-D05032373F51}" srcOrd="0" destOrd="0" presId="urn:microsoft.com/office/officeart/2005/8/layout/cycle5"/>
    <dgm:cxn modelId="{3388346C-1607-43B8-87ED-4F740BF37B4A}" type="presOf" srcId="{C5D54839-6D08-43A4-A9DA-7C728CCC27C4}" destId="{F9B48376-0AF3-46C5-8ACE-B24793A207FF}" srcOrd="0" destOrd="0" presId="urn:microsoft.com/office/officeart/2005/8/layout/cycle5"/>
    <dgm:cxn modelId="{5070596E-5642-43C2-B30D-E72CFC10D4C1}" srcId="{26717845-2AEE-4435-841C-D44375141703}" destId="{1B6700F3-1BAC-4943-9F2B-EC203F53BD38}" srcOrd="2" destOrd="0" parTransId="{8F145B8D-DC54-4FFB-9D20-11DCFCC3CC3A}" sibTransId="{6A5B5DEB-709E-4998-80C5-6BCFC546E671}"/>
    <dgm:cxn modelId="{D17C4171-3088-43FB-B919-049A5DA91FFE}" srcId="{26717845-2AEE-4435-841C-D44375141703}" destId="{D2108A7C-6BB6-40CC-9E6F-AF625B45C3F4}" srcOrd="3" destOrd="0" parTransId="{303676EE-1FCE-4AA7-832C-E9A8A23174B9}" sibTransId="{452D431C-4E63-46E7-9ECC-54DBBB3195B8}"/>
    <dgm:cxn modelId="{3F63E47D-8ED4-4B21-85B4-F89AE0C950FA}" srcId="{26717845-2AEE-4435-841C-D44375141703}" destId="{DE328119-CCBD-482B-9C58-146E4D464D1C}" srcOrd="1" destOrd="0" parTransId="{49F61D86-91D1-43D9-84C0-80991D3E268B}" sibTransId="{F2FE6C5E-64AB-44C2-A04E-D227E1C3B60E}"/>
    <dgm:cxn modelId="{2E506087-060B-4CBC-808D-504FA0ADE552}" type="presOf" srcId="{C0BF5E08-86F2-481F-9DFB-2919F86847A6}" destId="{BE29D75B-3264-4390-A6A1-4616AAAE5765}" srcOrd="0" destOrd="0" presId="urn:microsoft.com/office/officeart/2005/8/layout/cycle5"/>
    <dgm:cxn modelId="{05177CA7-FAB6-4DE3-B5B5-76F984D22A81}" srcId="{26717845-2AEE-4435-841C-D44375141703}" destId="{C0BF5E08-86F2-481F-9DFB-2919F86847A6}" srcOrd="0" destOrd="0" parTransId="{7D58A51D-E722-4B35-A246-05149CFB7150}" sibTransId="{1B93BC38-683E-4F4E-86EC-F635485A11D5}"/>
    <dgm:cxn modelId="{3404BCAA-3F6A-4C0B-893C-AC3084904781}" srcId="{26717845-2AEE-4435-841C-D44375141703}" destId="{C5D54839-6D08-43A4-A9DA-7C728CCC27C4}" srcOrd="5" destOrd="0" parTransId="{87BF238D-6100-4810-BB45-AC2B19D64212}" sibTransId="{92DFB24D-27AA-4ABA-987C-A6356361CC55}"/>
    <dgm:cxn modelId="{0EBC76B4-2365-4DAA-8316-CCAE1CACD54E}" type="presOf" srcId="{1B93BC38-683E-4F4E-86EC-F635485A11D5}" destId="{B9CB8A73-B493-44BB-AFB9-4265BAB17DF1}" srcOrd="0" destOrd="0" presId="urn:microsoft.com/office/officeart/2005/8/layout/cycle5"/>
    <dgm:cxn modelId="{D83A77B9-72B8-4B09-B44E-E082DB4DE376}" type="presOf" srcId="{D2108A7C-6BB6-40CC-9E6F-AF625B45C3F4}" destId="{DF4D5144-1C15-41B8-B639-7EA774785F79}" srcOrd="0" destOrd="0" presId="urn:microsoft.com/office/officeart/2005/8/layout/cycle5"/>
    <dgm:cxn modelId="{B3A1DBBB-9FB3-442E-B458-F66A25766803}" srcId="{26717845-2AEE-4435-841C-D44375141703}" destId="{6080AE3B-919B-4682-B24B-A86AB6420732}" srcOrd="4" destOrd="0" parTransId="{9D3BF0F3-62C7-492A-A02E-EB53DA667578}" sibTransId="{F6D47296-C0A5-4B58-AEAF-A6F5D09DA6BC}"/>
    <dgm:cxn modelId="{4EBE65DA-3F54-44D8-9620-BEA8E02B716A}" type="presOf" srcId="{26717845-2AEE-4435-841C-D44375141703}" destId="{D44ADF9A-52DF-4B79-A0FE-562A41C3C009}" srcOrd="0" destOrd="0" presId="urn:microsoft.com/office/officeart/2005/8/layout/cycle5"/>
    <dgm:cxn modelId="{D71375F9-359F-4D22-8506-E302ED420717}" type="presOf" srcId="{1B6700F3-1BAC-4943-9F2B-EC203F53BD38}" destId="{413A0394-CCFA-4545-A502-AB3B092D3C67}" srcOrd="0" destOrd="0" presId="urn:microsoft.com/office/officeart/2005/8/layout/cycle5"/>
    <dgm:cxn modelId="{B7814161-CB9C-40B9-AB23-4058E3E587DD}" type="presParOf" srcId="{D44ADF9A-52DF-4B79-A0FE-562A41C3C009}" destId="{BE29D75B-3264-4390-A6A1-4616AAAE5765}" srcOrd="0" destOrd="0" presId="urn:microsoft.com/office/officeart/2005/8/layout/cycle5"/>
    <dgm:cxn modelId="{DB275246-E9D9-4DB4-9915-74B708A1B92D}" type="presParOf" srcId="{D44ADF9A-52DF-4B79-A0FE-562A41C3C009}" destId="{177B8DFB-3640-4137-BD11-FC8423721D80}" srcOrd="1" destOrd="0" presId="urn:microsoft.com/office/officeart/2005/8/layout/cycle5"/>
    <dgm:cxn modelId="{F9A82A3E-FD2A-46C1-9A97-E4B3F21FCE61}" type="presParOf" srcId="{D44ADF9A-52DF-4B79-A0FE-562A41C3C009}" destId="{B9CB8A73-B493-44BB-AFB9-4265BAB17DF1}" srcOrd="2" destOrd="0" presId="urn:microsoft.com/office/officeart/2005/8/layout/cycle5"/>
    <dgm:cxn modelId="{BFD32D14-CAE7-43E4-9970-1C3A46308E22}" type="presParOf" srcId="{D44ADF9A-52DF-4B79-A0FE-562A41C3C009}" destId="{5FF4939A-2A3A-450D-AE35-81087C86CC04}" srcOrd="3" destOrd="0" presId="urn:microsoft.com/office/officeart/2005/8/layout/cycle5"/>
    <dgm:cxn modelId="{94F4FD60-5EB5-4F76-8B4E-5C0B76B9AC7C}" type="presParOf" srcId="{D44ADF9A-52DF-4B79-A0FE-562A41C3C009}" destId="{76B4468E-B3C0-4D8D-933A-0D51CB67AB42}" srcOrd="4" destOrd="0" presId="urn:microsoft.com/office/officeart/2005/8/layout/cycle5"/>
    <dgm:cxn modelId="{2C1CE20C-F528-4666-8C66-B62D44EB9423}" type="presParOf" srcId="{D44ADF9A-52DF-4B79-A0FE-562A41C3C009}" destId="{E3677C76-CC0F-48E7-BBCB-B883D7784320}" srcOrd="5" destOrd="0" presId="urn:microsoft.com/office/officeart/2005/8/layout/cycle5"/>
    <dgm:cxn modelId="{E45E901C-6BFF-45A6-82E4-43C9FBC69B91}" type="presParOf" srcId="{D44ADF9A-52DF-4B79-A0FE-562A41C3C009}" destId="{413A0394-CCFA-4545-A502-AB3B092D3C67}" srcOrd="6" destOrd="0" presId="urn:microsoft.com/office/officeart/2005/8/layout/cycle5"/>
    <dgm:cxn modelId="{4115F4C3-3A8F-4006-A289-BCE6DEA0F3D2}" type="presParOf" srcId="{D44ADF9A-52DF-4B79-A0FE-562A41C3C009}" destId="{DC017001-6D5E-47CA-B6C6-783BC5C851E2}" srcOrd="7" destOrd="0" presId="urn:microsoft.com/office/officeart/2005/8/layout/cycle5"/>
    <dgm:cxn modelId="{59726BE8-D1A5-4D8B-841A-20A211D251B4}" type="presParOf" srcId="{D44ADF9A-52DF-4B79-A0FE-562A41C3C009}" destId="{91071475-47CA-4065-ACCF-D0DB7CA9628E}" srcOrd="8" destOrd="0" presId="urn:microsoft.com/office/officeart/2005/8/layout/cycle5"/>
    <dgm:cxn modelId="{273D785A-194C-4908-BE69-B383AB155D4B}" type="presParOf" srcId="{D44ADF9A-52DF-4B79-A0FE-562A41C3C009}" destId="{DF4D5144-1C15-41B8-B639-7EA774785F79}" srcOrd="9" destOrd="0" presId="urn:microsoft.com/office/officeart/2005/8/layout/cycle5"/>
    <dgm:cxn modelId="{72EA585C-F846-44FA-9FE4-9C4B8AA6DAE6}" type="presParOf" srcId="{D44ADF9A-52DF-4B79-A0FE-562A41C3C009}" destId="{79EBB54E-7424-4B91-8AD2-40DD3C688654}" srcOrd="10" destOrd="0" presId="urn:microsoft.com/office/officeart/2005/8/layout/cycle5"/>
    <dgm:cxn modelId="{56A2322A-21AE-40D2-962F-88F97C765BDC}" type="presParOf" srcId="{D44ADF9A-52DF-4B79-A0FE-562A41C3C009}" destId="{2B5AE1F6-3D76-46F1-99CA-D05032373F51}" srcOrd="11" destOrd="0" presId="urn:microsoft.com/office/officeart/2005/8/layout/cycle5"/>
    <dgm:cxn modelId="{418B2321-D7FB-4764-BA6C-93AFB0287EF5}" type="presParOf" srcId="{D44ADF9A-52DF-4B79-A0FE-562A41C3C009}" destId="{E704C328-87B6-4810-8373-BBABC64FE0FE}" srcOrd="12" destOrd="0" presId="urn:microsoft.com/office/officeart/2005/8/layout/cycle5"/>
    <dgm:cxn modelId="{DA24CAD5-1687-4DD0-A9FD-254EDEE94C25}" type="presParOf" srcId="{D44ADF9A-52DF-4B79-A0FE-562A41C3C009}" destId="{264940EE-EAB0-49F6-9C86-6E89AF85AA7A}" srcOrd="13" destOrd="0" presId="urn:microsoft.com/office/officeart/2005/8/layout/cycle5"/>
    <dgm:cxn modelId="{291CC9F5-44AC-4B19-B53C-592CE7C71113}" type="presParOf" srcId="{D44ADF9A-52DF-4B79-A0FE-562A41C3C009}" destId="{656E34D3-788B-4BCC-9AF4-A39661BD924A}" srcOrd="14" destOrd="0" presId="urn:microsoft.com/office/officeart/2005/8/layout/cycle5"/>
    <dgm:cxn modelId="{016FD106-A5F9-4227-9249-EAA1F0F0E74D}" type="presParOf" srcId="{D44ADF9A-52DF-4B79-A0FE-562A41C3C009}" destId="{F9B48376-0AF3-46C5-8ACE-B24793A207FF}" srcOrd="15" destOrd="0" presId="urn:microsoft.com/office/officeart/2005/8/layout/cycle5"/>
    <dgm:cxn modelId="{025A924C-A9D8-42D5-8385-33DDA9AD7A73}" type="presParOf" srcId="{D44ADF9A-52DF-4B79-A0FE-562A41C3C009}" destId="{F0D29781-2BAE-41AB-B0B2-93A85DEFE860}" srcOrd="16" destOrd="0" presId="urn:microsoft.com/office/officeart/2005/8/layout/cycle5"/>
    <dgm:cxn modelId="{8DE9E084-2A5D-4B3B-B17A-819AE454BDEF}" type="presParOf" srcId="{D44ADF9A-52DF-4B79-A0FE-562A41C3C009}" destId="{7C9080B1-4929-454F-85BA-C5C02BA78ADB}"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455693-3F09-4B94-800A-A9961803E8F4}" type="doc">
      <dgm:prSet loTypeId="urn:microsoft.com/office/officeart/2005/8/layout/hProcess11" loCatId="process" qsTypeId="urn:microsoft.com/office/officeart/2005/8/quickstyle/simple1" qsCatId="simple" csTypeId="urn:microsoft.com/office/officeart/2005/8/colors/accent1_2" csCatId="accent1" phldr="1"/>
      <dgm:spPr/>
    </dgm:pt>
    <dgm:pt modelId="{71F3F9D5-6A68-46AF-A1AC-1F43901EB2CC}">
      <dgm:prSet phldrT="[Text]" custT="1"/>
      <dgm:spPr/>
      <dgm:t>
        <a:bodyPr/>
        <a:lstStyle/>
        <a:p>
          <a:pPr rtl="1"/>
          <a:r>
            <a:rPr lang="fa-IR" sz="2200" b="1">
              <a:solidFill>
                <a:srgbClr val="9FFB25"/>
              </a:solidFill>
              <a:latin typeface="Calibri" pitchFamily="34" charset="0"/>
              <a:cs typeface="2  Titr" pitchFamily="2" charset="-78"/>
            </a:rPr>
            <a:t>تدریس</a:t>
          </a:r>
          <a:endParaRPr lang="en-US" sz="2200" dirty="0"/>
        </a:p>
      </dgm:t>
    </dgm:pt>
    <dgm:pt modelId="{81667006-2DB0-4071-9C7A-6FC9649FB593}" type="parTrans" cxnId="{EA0FC0A7-CFF4-4373-83CA-A55B62A68DCB}">
      <dgm:prSet/>
      <dgm:spPr/>
      <dgm:t>
        <a:bodyPr/>
        <a:lstStyle/>
        <a:p>
          <a:endParaRPr lang="en-US"/>
        </a:p>
      </dgm:t>
    </dgm:pt>
    <dgm:pt modelId="{47626206-5F3D-4095-9413-7E67945DAB3B}" type="sibTrans" cxnId="{EA0FC0A7-CFF4-4373-83CA-A55B62A68DCB}">
      <dgm:prSet/>
      <dgm:spPr/>
      <dgm:t>
        <a:bodyPr/>
        <a:lstStyle/>
        <a:p>
          <a:endParaRPr lang="en-US"/>
        </a:p>
      </dgm:t>
    </dgm:pt>
    <dgm:pt modelId="{8ECD2A92-C480-44DB-BACF-DFE32DC09E0C}">
      <dgm:prSet phldrT="[Text]" custT="1"/>
      <dgm:spPr/>
      <dgm:t>
        <a:bodyPr/>
        <a:lstStyle/>
        <a:p>
          <a:pPr rtl="1"/>
          <a:r>
            <a:rPr lang="fa-IR" sz="2200" b="1" dirty="0">
              <a:solidFill>
                <a:srgbClr val="9FFB25"/>
              </a:solidFill>
              <a:latin typeface="Calibri" pitchFamily="34" charset="0"/>
              <a:cs typeface="2  Titr" pitchFamily="2" charset="-78"/>
            </a:rPr>
            <a:t>دانش آموزان</a:t>
          </a:r>
          <a:endParaRPr lang="en-US" sz="2200" dirty="0"/>
        </a:p>
      </dgm:t>
    </dgm:pt>
    <dgm:pt modelId="{0FCCEFD1-54B3-4027-91D5-B13AF90AB52E}" type="parTrans" cxnId="{A51B2DAF-94C8-408D-9620-1D246FF4CE67}">
      <dgm:prSet/>
      <dgm:spPr/>
      <dgm:t>
        <a:bodyPr/>
        <a:lstStyle/>
        <a:p>
          <a:endParaRPr lang="en-US"/>
        </a:p>
      </dgm:t>
    </dgm:pt>
    <dgm:pt modelId="{61AE8AD1-A3F2-48F4-BB51-4F05AD0D4543}" type="sibTrans" cxnId="{A51B2DAF-94C8-408D-9620-1D246FF4CE67}">
      <dgm:prSet/>
      <dgm:spPr/>
      <dgm:t>
        <a:bodyPr/>
        <a:lstStyle/>
        <a:p>
          <a:endParaRPr lang="en-US"/>
        </a:p>
      </dgm:t>
    </dgm:pt>
    <dgm:pt modelId="{341E9039-B748-4CA3-93CB-1ADF066EE725}">
      <dgm:prSet phldrT="[Text]" custT="1"/>
      <dgm:spPr/>
      <dgm:t>
        <a:bodyPr/>
        <a:lstStyle/>
        <a:p>
          <a:pPr rtl="1"/>
          <a:r>
            <a:rPr lang="fa-IR" sz="2200" b="1" dirty="0">
              <a:solidFill>
                <a:srgbClr val="9FFB25"/>
              </a:solidFill>
              <a:latin typeface="Calibri" pitchFamily="34" charset="0"/>
              <a:cs typeface="2  Titr" pitchFamily="2" charset="-78"/>
            </a:rPr>
            <a:t> محتوا</a:t>
          </a:r>
          <a:endParaRPr lang="en-US" sz="2200" dirty="0"/>
        </a:p>
      </dgm:t>
    </dgm:pt>
    <dgm:pt modelId="{E436FF2C-2554-4587-BA60-4D5F499F322F}" type="sibTrans" cxnId="{DA1A61D9-AD62-4C91-8FC0-B1608DAACF3E}">
      <dgm:prSet/>
      <dgm:spPr/>
      <dgm:t>
        <a:bodyPr/>
        <a:lstStyle/>
        <a:p>
          <a:endParaRPr lang="en-US"/>
        </a:p>
      </dgm:t>
    </dgm:pt>
    <dgm:pt modelId="{FE7D5162-0766-45F9-A6F7-D33B222CD939}" type="parTrans" cxnId="{DA1A61D9-AD62-4C91-8FC0-B1608DAACF3E}">
      <dgm:prSet/>
      <dgm:spPr/>
      <dgm:t>
        <a:bodyPr/>
        <a:lstStyle/>
        <a:p>
          <a:endParaRPr lang="en-US"/>
        </a:p>
      </dgm:t>
    </dgm:pt>
    <dgm:pt modelId="{4DCE7F7B-6842-4638-9A49-7EC3042E7013}">
      <dgm:prSet phldrT="[Text]" custT="1"/>
      <dgm:spPr/>
      <dgm:t>
        <a:bodyPr/>
        <a:lstStyle/>
        <a:p>
          <a:r>
            <a:rPr lang="fa-IR" sz="2200" b="1" dirty="0">
              <a:solidFill>
                <a:srgbClr val="9FFB25"/>
              </a:solidFill>
              <a:latin typeface="Calibri" pitchFamily="34" charset="0"/>
              <a:cs typeface="2  Titr" pitchFamily="2" charset="-78"/>
            </a:rPr>
            <a:t>اهداف</a:t>
          </a:r>
          <a:endParaRPr lang="en-US" sz="2200" dirty="0"/>
        </a:p>
      </dgm:t>
    </dgm:pt>
    <dgm:pt modelId="{783BDC43-E196-4D9F-9833-C9439A1CB046}" type="sibTrans" cxnId="{87189A51-F768-4632-A229-BC9F17F267E7}">
      <dgm:prSet/>
      <dgm:spPr/>
      <dgm:t>
        <a:bodyPr/>
        <a:lstStyle/>
        <a:p>
          <a:endParaRPr lang="en-US"/>
        </a:p>
      </dgm:t>
    </dgm:pt>
    <dgm:pt modelId="{A9641556-17CC-421F-963C-1D022ED5615C}" type="parTrans" cxnId="{87189A51-F768-4632-A229-BC9F17F267E7}">
      <dgm:prSet/>
      <dgm:spPr/>
      <dgm:t>
        <a:bodyPr/>
        <a:lstStyle/>
        <a:p>
          <a:endParaRPr lang="en-US"/>
        </a:p>
      </dgm:t>
    </dgm:pt>
    <dgm:pt modelId="{93766003-C4B6-473C-B194-C0E48CA4EF6F}" type="pres">
      <dgm:prSet presAssocID="{D9455693-3F09-4B94-800A-A9961803E8F4}" presName="Name0" presStyleCnt="0">
        <dgm:presLayoutVars>
          <dgm:dir/>
          <dgm:resizeHandles val="exact"/>
        </dgm:presLayoutVars>
      </dgm:prSet>
      <dgm:spPr/>
    </dgm:pt>
    <dgm:pt modelId="{BBA69058-B3B9-4D6A-8D6D-3419DC010E70}" type="pres">
      <dgm:prSet presAssocID="{D9455693-3F09-4B94-800A-A9961803E8F4}" presName="arrow" presStyleLbl="bgShp" presStyleIdx="0" presStyleCnt="1" custAng="10800000" custLinFactNeighborY="39286"/>
      <dgm:spPr/>
    </dgm:pt>
    <dgm:pt modelId="{1F279E29-1290-4496-B479-4C8015B61B00}" type="pres">
      <dgm:prSet presAssocID="{D9455693-3F09-4B94-800A-A9961803E8F4}" presName="points" presStyleCnt="0"/>
      <dgm:spPr/>
    </dgm:pt>
    <dgm:pt modelId="{5BE27C15-D3C6-4BF8-83F7-BC6CCF0D6E2F}" type="pres">
      <dgm:prSet presAssocID="{71F3F9D5-6A68-46AF-A1AC-1F43901EB2CC}" presName="compositeA" presStyleCnt="0"/>
      <dgm:spPr/>
    </dgm:pt>
    <dgm:pt modelId="{1545AAF4-6C5A-407B-BBD4-60CDA409D4F5}" type="pres">
      <dgm:prSet presAssocID="{71F3F9D5-6A68-46AF-A1AC-1F43901EB2CC}" presName="textA" presStyleLbl="revTx" presStyleIdx="0" presStyleCnt="4" custLinFactNeighborX="40745" custLinFactNeighborY="39510">
        <dgm:presLayoutVars>
          <dgm:bulletEnabled val="1"/>
        </dgm:presLayoutVars>
      </dgm:prSet>
      <dgm:spPr/>
    </dgm:pt>
    <dgm:pt modelId="{693ABA4C-19FB-4B9F-A747-BBBF32F982E1}" type="pres">
      <dgm:prSet presAssocID="{71F3F9D5-6A68-46AF-A1AC-1F43901EB2CC}" presName="circleA" presStyleLbl="node1" presStyleIdx="0" presStyleCnt="4" custLinFactX="77092" custLinFactY="66071" custLinFactNeighborX="100000" custLinFactNeighborY="100000"/>
      <dgm:spPr/>
    </dgm:pt>
    <dgm:pt modelId="{FE013985-F6D3-4FFD-88F9-14B8909CC0E0}" type="pres">
      <dgm:prSet presAssocID="{71F3F9D5-6A68-46AF-A1AC-1F43901EB2CC}" presName="spaceA" presStyleCnt="0"/>
      <dgm:spPr/>
    </dgm:pt>
    <dgm:pt modelId="{5C5D121C-1852-4569-A74A-28E138FBA090}" type="pres">
      <dgm:prSet presAssocID="{47626206-5F3D-4095-9413-7E67945DAB3B}" presName="space" presStyleCnt="0"/>
      <dgm:spPr/>
    </dgm:pt>
    <dgm:pt modelId="{0B9E2BAF-6209-457F-B4C9-9926E148EA7B}" type="pres">
      <dgm:prSet presAssocID="{341E9039-B748-4CA3-93CB-1ADF066EE725}" presName="compositeB" presStyleCnt="0"/>
      <dgm:spPr/>
    </dgm:pt>
    <dgm:pt modelId="{595B0098-A6BF-47E5-91D3-66BB6E127912}" type="pres">
      <dgm:prSet presAssocID="{341E9039-B748-4CA3-93CB-1ADF066EE725}" presName="textB" presStyleLbl="revTx" presStyleIdx="1" presStyleCnt="4" custScaleY="51786" custLinFactNeighborX="30142" custLinFactNeighborY="2231">
        <dgm:presLayoutVars>
          <dgm:bulletEnabled val="1"/>
        </dgm:presLayoutVars>
      </dgm:prSet>
      <dgm:spPr/>
    </dgm:pt>
    <dgm:pt modelId="{FAE2CD26-E5D6-4484-BE95-2C279398B0CB}" type="pres">
      <dgm:prSet presAssocID="{341E9039-B748-4CA3-93CB-1ADF066EE725}" presName="circleB" presStyleLbl="node1" presStyleIdx="1" presStyleCnt="4" custLinFactX="52126" custLinFactY="17857" custLinFactNeighborX="100000" custLinFactNeighborY="100000"/>
      <dgm:spPr/>
    </dgm:pt>
    <dgm:pt modelId="{6571FF43-08FE-4C12-B909-3A0093C56E3A}" type="pres">
      <dgm:prSet presAssocID="{341E9039-B748-4CA3-93CB-1ADF066EE725}" presName="spaceB" presStyleCnt="0"/>
      <dgm:spPr/>
    </dgm:pt>
    <dgm:pt modelId="{8D84A3C7-27CA-4CAC-A6BF-8B284A0E51D3}" type="pres">
      <dgm:prSet presAssocID="{E436FF2C-2554-4587-BA60-4D5F499F322F}" presName="space" presStyleCnt="0"/>
      <dgm:spPr/>
    </dgm:pt>
    <dgm:pt modelId="{940B30ED-24F6-4978-BFA5-40B8B213BD35}" type="pres">
      <dgm:prSet presAssocID="{4DCE7F7B-6842-4638-9A49-7EC3042E7013}" presName="compositeA" presStyleCnt="0"/>
      <dgm:spPr/>
    </dgm:pt>
    <dgm:pt modelId="{FFFF6EDE-FC4A-45B4-BAE6-7B8CB37F5D83}" type="pres">
      <dgm:prSet presAssocID="{4DCE7F7B-6842-4638-9A49-7EC3042E7013}" presName="textA" presStyleLbl="revTx" presStyleIdx="2" presStyleCnt="4" custLinFactNeighborX="30644" custLinFactNeighborY="33482">
        <dgm:presLayoutVars>
          <dgm:bulletEnabled val="1"/>
        </dgm:presLayoutVars>
      </dgm:prSet>
      <dgm:spPr/>
    </dgm:pt>
    <dgm:pt modelId="{BEC62E3D-65DA-4E20-A16C-D34DBD13E70B}" type="pres">
      <dgm:prSet presAssocID="{4DCE7F7B-6842-4638-9A49-7EC3042E7013}" presName="circleA" presStyleLbl="node1" presStyleIdx="2" presStyleCnt="4" custLinFactX="44129" custLinFactY="66071" custLinFactNeighborX="100000" custLinFactNeighborY="100000"/>
      <dgm:spPr/>
    </dgm:pt>
    <dgm:pt modelId="{3E50C5EB-AE45-4CEE-9C31-16AEF3C5A915}" type="pres">
      <dgm:prSet presAssocID="{4DCE7F7B-6842-4638-9A49-7EC3042E7013}" presName="spaceA" presStyleCnt="0"/>
      <dgm:spPr/>
    </dgm:pt>
    <dgm:pt modelId="{8AB5C472-B90A-4A05-A37B-DA2842D422E3}" type="pres">
      <dgm:prSet presAssocID="{783BDC43-E196-4D9F-9833-C9439A1CB046}" presName="space" presStyleCnt="0"/>
      <dgm:spPr/>
    </dgm:pt>
    <dgm:pt modelId="{260B73AA-651F-4785-94C6-9E2A7F9FEB6E}" type="pres">
      <dgm:prSet presAssocID="{8ECD2A92-C480-44DB-BACF-DFE32DC09E0C}" presName="compositeB" presStyleCnt="0"/>
      <dgm:spPr/>
    </dgm:pt>
    <dgm:pt modelId="{2C9801D4-9476-4536-8155-539E72FDA36A}" type="pres">
      <dgm:prSet presAssocID="{8ECD2A92-C480-44DB-BACF-DFE32DC09E0C}" presName="textB" presStyleLbl="revTx" presStyleIdx="3" presStyleCnt="4" custScaleY="38394" custLinFactNeighborX="25594" custLinFactNeighborY="-8705">
        <dgm:presLayoutVars>
          <dgm:bulletEnabled val="1"/>
        </dgm:presLayoutVars>
      </dgm:prSet>
      <dgm:spPr/>
    </dgm:pt>
    <dgm:pt modelId="{013B0FC9-2F23-47DC-8DB0-AC05259445AF}" type="pres">
      <dgm:prSet presAssocID="{8ECD2A92-C480-44DB-BACF-DFE32DC09E0C}" presName="circleB" presStyleLbl="node1" presStyleIdx="3" presStyleCnt="4" custLinFactY="4465" custLinFactNeighborX="89698" custLinFactNeighborY="100000"/>
      <dgm:spPr/>
    </dgm:pt>
    <dgm:pt modelId="{FAFEA165-3FFA-4183-8EC3-A021B55A2699}" type="pres">
      <dgm:prSet presAssocID="{8ECD2A92-C480-44DB-BACF-DFE32DC09E0C}" presName="spaceB" presStyleCnt="0"/>
      <dgm:spPr/>
    </dgm:pt>
  </dgm:ptLst>
  <dgm:cxnLst>
    <dgm:cxn modelId="{22F97D04-2493-4CED-904E-11392483DF06}" type="presOf" srcId="{341E9039-B748-4CA3-93CB-1ADF066EE725}" destId="{595B0098-A6BF-47E5-91D3-66BB6E127912}" srcOrd="0" destOrd="0" presId="urn:microsoft.com/office/officeart/2005/8/layout/hProcess11"/>
    <dgm:cxn modelId="{3576882A-B288-4587-A5CA-59D078B74A5A}" type="presOf" srcId="{4DCE7F7B-6842-4638-9A49-7EC3042E7013}" destId="{FFFF6EDE-FC4A-45B4-BAE6-7B8CB37F5D83}" srcOrd="0" destOrd="0" presId="urn:microsoft.com/office/officeart/2005/8/layout/hProcess11"/>
    <dgm:cxn modelId="{87189A51-F768-4632-A229-BC9F17F267E7}" srcId="{D9455693-3F09-4B94-800A-A9961803E8F4}" destId="{4DCE7F7B-6842-4638-9A49-7EC3042E7013}" srcOrd="2" destOrd="0" parTransId="{A9641556-17CC-421F-963C-1D022ED5615C}" sibTransId="{783BDC43-E196-4D9F-9833-C9439A1CB046}"/>
    <dgm:cxn modelId="{F7871D76-7720-4CFD-837A-8CE1CEA18E15}" type="presOf" srcId="{71F3F9D5-6A68-46AF-A1AC-1F43901EB2CC}" destId="{1545AAF4-6C5A-407B-BBD4-60CDA409D4F5}" srcOrd="0" destOrd="0" presId="urn:microsoft.com/office/officeart/2005/8/layout/hProcess11"/>
    <dgm:cxn modelId="{EA0FC0A7-CFF4-4373-83CA-A55B62A68DCB}" srcId="{D9455693-3F09-4B94-800A-A9961803E8F4}" destId="{71F3F9D5-6A68-46AF-A1AC-1F43901EB2CC}" srcOrd="0" destOrd="0" parTransId="{81667006-2DB0-4071-9C7A-6FC9649FB593}" sibTransId="{47626206-5F3D-4095-9413-7E67945DAB3B}"/>
    <dgm:cxn modelId="{43A2C2AB-870E-45DB-A27E-275AD4DD91E5}" type="presOf" srcId="{D9455693-3F09-4B94-800A-A9961803E8F4}" destId="{93766003-C4B6-473C-B194-C0E48CA4EF6F}" srcOrd="0" destOrd="0" presId="urn:microsoft.com/office/officeart/2005/8/layout/hProcess11"/>
    <dgm:cxn modelId="{A51B2DAF-94C8-408D-9620-1D246FF4CE67}" srcId="{D9455693-3F09-4B94-800A-A9961803E8F4}" destId="{8ECD2A92-C480-44DB-BACF-DFE32DC09E0C}" srcOrd="3" destOrd="0" parTransId="{0FCCEFD1-54B3-4027-91D5-B13AF90AB52E}" sibTransId="{61AE8AD1-A3F2-48F4-BB51-4F05AD0D4543}"/>
    <dgm:cxn modelId="{C7F507CB-64E0-471B-879E-64F221CCDCD1}" type="presOf" srcId="{8ECD2A92-C480-44DB-BACF-DFE32DC09E0C}" destId="{2C9801D4-9476-4536-8155-539E72FDA36A}" srcOrd="0" destOrd="0" presId="urn:microsoft.com/office/officeart/2005/8/layout/hProcess11"/>
    <dgm:cxn modelId="{DA1A61D9-AD62-4C91-8FC0-B1608DAACF3E}" srcId="{D9455693-3F09-4B94-800A-A9961803E8F4}" destId="{341E9039-B748-4CA3-93CB-1ADF066EE725}" srcOrd="1" destOrd="0" parTransId="{FE7D5162-0766-45F9-A6F7-D33B222CD939}" sibTransId="{E436FF2C-2554-4587-BA60-4D5F499F322F}"/>
    <dgm:cxn modelId="{A4B54B00-5035-459B-9A10-EDD26333FFD2}" type="presParOf" srcId="{93766003-C4B6-473C-B194-C0E48CA4EF6F}" destId="{BBA69058-B3B9-4D6A-8D6D-3419DC010E70}" srcOrd="0" destOrd="0" presId="urn:microsoft.com/office/officeart/2005/8/layout/hProcess11"/>
    <dgm:cxn modelId="{BD23EFAF-A4F7-4B58-B162-CE77EC82F457}" type="presParOf" srcId="{93766003-C4B6-473C-B194-C0E48CA4EF6F}" destId="{1F279E29-1290-4496-B479-4C8015B61B00}" srcOrd="1" destOrd="0" presId="urn:microsoft.com/office/officeart/2005/8/layout/hProcess11"/>
    <dgm:cxn modelId="{6D6565AF-4AEE-4819-A21B-194E3DAE272B}" type="presParOf" srcId="{1F279E29-1290-4496-B479-4C8015B61B00}" destId="{5BE27C15-D3C6-4BF8-83F7-BC6CCF0D6E2F}" srcOrd="0" destOrd="0" presId="urn:microsoft.com/office/officeart/2005/8/layout/hProcess11"/>
    <dgm:cxn modelId="{6E34C270-6FD8-435B-8535-6F95A52FA8E5}" type="presParOf" srcId="{5BE27C15-D3C6-4BF8-83F7-BC6CCF0D6E2F}" destId="{1545AAF4-6C5A-407B-BBD4-60CDA409D4F5}" srcOrd="0" destOrd="0" presId="urn:microsoft.com/office/officeart/2005/8/layout/hProcess11"/>
    <dgm:cxn modelId="{F21331CE-1E7F-4DB9-B075-541F8ECA0B07}" type="presParOf" srcId="{5BE27C15-D3C6-4BF8-83F7-BC6CCF0D6E2F}" destId="{693ABA4C-19FB-4B9F-A747-BBBF32F982E1}" srcOrd="1" destOrd="0" presId="urn:microsoft.com/office/officeart/2005/8/layout/hProcess11"/>
    <dgm:cxn modelId="{B3ADA7A7-9977-4A14-93F3-B0FCCACAF592}" type="presParOf" srcId="{5BE27C15-D3C6-4BF8-83F7-BC6CCF0D6E2F}" destId="{FE013985-F6D3-4FFD-88F9-14B8909CC0E0}" srcOrd="2" destOrd="0" presId="urn:microsoft.com/office/officeart/2005/8/layout/hProcess11"/>
    <dgm:cxn modelId="{5A8414C5-2472-437F-9012-F824E2BA13F4}" type="presParOf" srcId="{1F279E29-1290-4496-B479-4C8015B61B00}" destId="{5C5D121C-1852-4569-A74A-28E138FBA090}" srcOrd="1" destOrd="0" presId="urn:microsoft.com/office/officeart/2005/8/layout/hProcess11"/>
    <dgm:cxn modelId="{6815FC73-FCA7-4353-80AC-AC66E6245462}" type="presParOf" srcId="{1F279E29-1290-4496-B479-4C8015B61B00}" destId="{0B9E2BAF-6209-457F-B4C9-9926E148EA7B}" srcOrd="2" destOrd="0" presId="urn:microsoft.com/office/officeart/2005/8/layout/hProcess11"/>
    <dgm:cxn modelId="{AD39CFD8-BADA-4417-932E-1BBAD7502669}" type="presParOf" srcId="{0B9E2BAF-6209-457F-B4C9-9926E148EA7B}" destId="{595B0098-A6BF-47E5-91D3-66BB6E127912}" srcOrd="0" destOrd="0" presId="urn:microsoft.com/office/officeart/2005/8/layout/hProcess11"/>
    <dgm:cxn modelId="{C2365A53-6562-40B4-A80F-3599E42F5591}" type="presParOf" srcId="{0B9E2BAF-6209-457F-B4C9-9926E148EA7B}" destId="{FAE2CD26-E5D6-4484-BE95-2C279398B0CB}" srcOrd="1" destOrd="0" presId="urn:microsoft.com/office/officeart/2005/8/layout/hProcess11"/>
    <dgm:cxn modelId="{282D7FB6-730C-4758-8D2C-D04865801FB0}" type="presParOf" srcId="{0B9E2BAF-6209-457F-B4C9-9926E148EA7B}" destId="{6571FF43-08FE-4C12-B909-3A0093C56E3A}" srcOrd="2" destOrd="0" presId="urn:microsoft.com/office/officeart/2005/8/layout/hProcess11"/>
    <dgm:cxn modelId="{DB4B722F-57C0-4378-88B9-CEAF38BDAFBA}" type="presParOf" srcId="{1F279E29-1290-4496-B479-4C8015B61B00}" destId="{8D84A3C7-27CA-4CAC-A6BF-8B284A0E51D3}" srcOrd="3" destOrd="0" presId="urn:microsoft.com/office/officeart/2005/8/layout/hProcess11"/>
    <dgm:cxn modelId="{BAB1EB1C-E6FD-44C4-9CFB-24B16BB87528}" type="presParOf" srcId="{1F279E29-1290-4496-B479-4C8015B61B00}" destId="{940B30ED-24F6-4978-BFA5-40B8B213BD35}" srcOrd="4" destOrd="0" presId="urn:microsoft.com/office/officeart/2005/8/layout/hProcess11"/>
    <dgm:cxn modelId="{1C456579-9764-4247-9C20-24C89DA1F7EC}" type="presParOf" srcId="{940B30ED-24F6-4978-BFA5-40B8B213BD35}" destId="{FFFF6EDE-FC4A-45B4-BAE6-7B8CB37F5D83}" srcOrd="0" destOrd="0" presId="urn:microsoft.com/office/officeart/2005/8/layout/hProcess11"/>
    <dgm:cxn modelId="{C2227802-861A-4D9B-B759-F646EAB3460D}" type="presParOf" srcId="{940B30ED-24F6-4978-BFA5-40B8B213BD35}" destId="{BEC62E3D-65DA-4E20-A16C-D34DBD13E70B}" srcOrd="1" destOrd="0" presId="urn:microsoft.com/office/officeart/2005/8/layout/hProcess11"/>
    <dgm:cxn modelId="{38EBB72F-0A21-439C-AFBE-0826A4C8EABE}" type="presParOf" srcId="{940B30ED-24F6-4978-BFA5-40B8B213BD35}" destId="{3E50C5EB-AE45-4CEE-9C31-16AEF3C5A915}" srcOrd="2" destOrd="0" presId="urn:microsoft.com/office/officeart/2005/8/layout/hProcess11"/>
    <dgm:cxn modelId="{F0604A63-1DCD-4128-8FE6-CD79CABBBC9A}" type="presParOf" srcId="{1F279E29-1290-4496-B479-4C8015B61B00}" destId="{8AB5C472-B90A-4A05-A37B-DA2842D422E3}" srcOrd="5" destOrd="0" presId="urn:microsoft.com/office/officeart/2005/8/layout/hProcess11"/>
    <dgm:cxn modelId="{CD746A10-BAE9-46DD-86AE-6912EED8929C}" type="presParOf" srcId="{1F279E29-1290-4496-B479-4C8015B61B00}" destId="{260B73AA-651F-4785-94C6-9E2A7F9FEB6E}" srcOrd="6" destOrd="0" presId="urn:microsoft.com/office/officeart/2005/8/layout/hProcess11"/>
    <dgm:cxn modelId="{0B47932E-B311-4534-BBFF-7B5ACF996595}" type="presParOf" srcId="{260B73AA-651F-4785-94C6-9E2A7F9FEB6E}" destId="{2C9801D4-9476-4536-8155-539E72FDA36A}" srcOrd="0" destOrd="0" presId="urn:microsoft.com/office/officeart/2005/8/layout/hProcess11"/>
    <dgm:cxn modelId="{6FF8AB7D-EA6B-486D-85F4-DCDC9CB703F0}" type="presParOf" srcId="{260B73AA-651F-4785-94C6-9E2A7F9FEB6E}" destId="{013B0FC9-2F23-47DC-8DB0-AC05259445AF}" srcOrd="1" destOrd="0" presId="urn:microsoft.com/office/officeart/2005/8/layout/hProcess11"/>
    <dgm:cxn modelId="{BAA84322-50C6-4955-82F8-C7AC9582AB57}" type="presParOf" srcId="{260B73AA-651F-4785-94C6-9E2A7F9FEB6E}" destId="{FAFEA165-3FFA-4183-8EC3-A021B55A2699}"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3DB9FB-4322-4792-AA98-7292214AE56E}"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fa-IR"/>
        </a:p>
      </dgm:t>
    </dgm:pt>
    <dgm:pt modelId="{CC5C274F-2D97-4B8A-B9F3-454EBF13DB21}">
      <dgm:prSet phldrT="[Text]" custT="1"/>
      <dgm:spPr/>
      <dgm:t>
        <a:bodyPr/>
        <a:lstStyle/>
        <a:p>
          <a:pPr rtl="1"/>
          <a:r>
            <a:rPr lang="fa-IR" sz="2000" b="1" dirty="0">
              <a:cs typeface="B Mitra" pitchFamily="2" charset="-78"/>
            </a:rPr>
            <a:t>معلمان با خودشان</a:t>
          </a:r>
        </a:p>
      </dgm:t>
    </dgm:pt>
    <dgm:pt modelId="{37EAA19B-1941-4BCF-BFA1-0F200E868439}" type="parTrans" cxnId="{758D1B71-90E6-4311-A5DC-065960BC6C9F}">
      <dgm:prSet/>
      <dgm:spPr/>
      <dgm:t>
        <a:bodyPr/>
        <a:lstStyle/>
        <a:p>
          <a:pPr rtl="1"/>
          <a:endParaRPr lang="fa-IR" sz="2000" b="1">
            <a:cs typeface="B Mitra" pitchFamily="2" charset="-78"/>
          </a:endParaRPr>
        </a:p>
      </dgm:t>
    </dgm:pt>
    <dgm:pt modelId="{CADB3C2F-A92C-4780-812B-D7B2C12F15AA}" type="sibTrans" cxnId="{758D1B71-90E6-4311-A5DC-065960BC6C9F}">
      <dgm:prSet custT="1"/>
      <dgm:spPr/>
      <dgm:t>
        <a:bodyPr/>
        <a:lstStyle/>
        <a:p>
          <a:pPr rtl="1"/>
          <a:endParaRPr lang="fa-IR" sz="2000" b="1">
            <a:cs typeface="B Mitra" pitchFamily="2" charset="-78"/>
          </a:endParaRPr>
        </a:p>
      </dgm:t>
    </dgm:pt>
    <dgm:pt modelId="{DC23032F-5AEB-407F-8B01-1398F7C3F747}">
      <dgm:prSet phldrT="[Text]" custT="1"/>
      <dgm:spPr/>
      <dgm:t>
        <a:bodyPr/>
        <a:lstStyle/>
        <a:p>
          <a:pPr rtl="1"/>
          <a:r>
            <a:rPr lang="fa-IR" sz="2000" b="1" dirty="0">
              <a:cs typeface="B Mitra" pitchFamily="2" charset="-78"/>
            </a:rPr>
            <a:t>معلمان با معلمان</a:t>
          </a:r>
        </a:p>
      </dgm:t>
    </dgm:pt>
    <dgm:pt modelId="{0F0E2A1C-0584-4122-B9E5-085693333F6B}" type="parTrans" cxnId="{0CB14F23-48CD-49C9-9C46-3DB1493D3D04}">
      <dgm:prSet/>
      <dgm:spPr/>
      <dgm:t>
        <a:bodyPr/>
        <a:lstStyle/>
        <a:p>
          <a:pPr rtl="1"/>
          <a:endParaRPr lang="fa-IR" sz="2000" b="1">
            <a:cs typeface="B Mitra" pitchFamily="2" charset="-78"/>
          </a:endParaRPr>
        </a:p>
      </dgm:t>
    </dgm:pt>
    <dgm:pt modelId="{FD720D97-237E-4288-8A3E-B0ADDE1C2BCD}" type="sibTrans" cxnId="{0CB14F23-48CD-49C9-9C46-3DB1493D3D04}">
      <dgm:prSet custT="1"/>
      <dgm:spPr/>
      <dgm:t>
        <a:bodyPr/>
        <a:lstStyle/>
        <a:p>
          <a:pPr rtl="1"/>
          <a:endParaRPr lang="fa-IR" sz="2000" b="1">
            <a:cs typeface="B Mitra" pitchFamily="2" charset="-78"/>
          </a:endParaRPr>
        </a:p>
      </dgm:t>
    </dgm:pt>
    <dgm:pt modelId="{E0C738DB-150C-49F7-849E-C84CC8A4F8AE}">
      <dgm:prSet phldrT="[Text]" custT="1"/>
      <dgm:spPr/>
      <dgm:t>
        <a:bodyPr/>
        <a:lstStyle/>
        <a:p>
          <a:pPr rtl="1"/>
          <a:r>
            <a:rPr lang="fa-IR" sz="2000" b="1" dirty="0">
              <a:cs typeface="B Mitra" pitchFamily="2" charset="-78"/>
            </a:rPr>
            <a:t>معلمان با والدين</a:t>
          </a:r>
        </a:p>
      </dgm:t>
    </dgm:pt>
    <dgm:pt modelId="{247797AB-7D87-421B-B751-0CDDC42F1121}" type="parTrans" cxnId="{A94056B6-1417-4B62-8F8B-EB2BB4E28B73}">
      <dgm:prSet/>
      <dgm:spPr/>
      <dgm:t>
        <a:bodyPr/>
        <a:lstStyle/>
        <a:p>
          <a:pPr rtl="1"/>
          <a:endParaRPr lang="fa-IR" sz="2000" b="1">
            <a:cs typeface="B Mitra" pitchFamily="2" charset="-78"/>
          </a:endParaRPr>
        </a:p>
      </dgm:t>
    </dgm:pt>
    <dgm:pt modelId="{7F0B00A1-D4B4-40F9-90D8-AFC6A7AC2425}" type="sibTrans" cxnId="{A94056B6-1417-4B62-8F8B-EB2BB4E28B73}">
      <dgm:prSet custT="1"/>
      <dgm:spPr/>
      <dgm:t>
        <a:bodyPr/>
        <a:lstStyle/>
        <a:p>
          <a:pPr rtl="1"/>
          <a:endParaRPr lang="fa-IR" sz="2000" b="1">
            <a:cs typeface="B Mitra" pitchFamily="2" charset="-78"/>
          </a:endParaRPr>
        </a:p>
      </dgm:t>
    </dgm:pt>
    <dgm:pt modelId="{A5F80E02-CCC7-458C-90F3-ED688ACE3C16}">
      <dgm:prSet custT="1"/>
      <dgm:spPr/>
      <dgm:t>
        <a:bodyPr/>
        <a:lstStyle/>
        <a:p>
          <a:pPr rtl="1"/>
          <a:r>
            <a:rPr lang="fa-IR" sz="2000" b="1" dirty="0">
              <a:cs typeface="B Mitra" pitchFamily="2" charset="-78"/>
            </a:rPr>
            <a:t>معلمان با دانش‌آموزان</a:t>
          </a:r>
        </a:p>
      </dgm:t>
    </dgm:pt>
    <dgm:pt modelId="{AF82D258-81C7-4681-A0ED-E1014FF96F39}" type="parTrans" cxnId="{2C656406-D5DB-4B69-807A-778B1174D473}">
      <dgm:prSet/>
      <dgm:spPr/>
      <dgm:t>
        <a:bodyPr/>
        <a:lstStyle/>
        <a:p>
          <a:pPr rtl="1"/>
          <a:endParaRPr lang="fa-IR" sz="2000" b="1">
            <a:cs typeface="B Mitra" pitchFamily="2" charset="-78"/>
          </a:endParaRPr>
        </a:p>
      </dgm:t>
    </dgm:pt>
    <dgm:pt modelId="{3BB40745-A6C3-44FF-82D3-8B90ED58BF6E}" type="sibTrans" cxnId="{2C656406-D5DB-4B69-807A-778B1174D473}">
      <dgm:prSet custT="1"/>
      <dgm:spPr/>
      <dgm:t>
        <a:bodyPr/>
        <a:lstStyle/>
        <a:p>
          <a:pPr rtl="1"/>
          <a:endParaRPr lang="fa-IR" sz="2000" b="1">
            <a:cs typeface="B Mitra" pitchFamily="2" charset="-78"/>
          </a:endParaRPr>
        </a:p>
      </dgm:t>
    </dgm:pt>
    <dgm:pt modelId="{78FE0507-DBA0-4741-89F0-D2DB6D9BD8DC}" type="pres">
      <dgm:prSet presAssocID="{6B3DB9FB-4322-4792-AA98-7292214AE56E}" presName="Name0" presStyleCnt="0">
        <dgm:presLayoutVars>
          <dgm:dir/>
          <dgm:resizeHandles val="exact"/>
        </dgm:presLayoutVars>
      </dgm:prSet>
      <dgm:spPr/>
    </dgm:pt>
    <dgm:pt modelId="{40759482-1751-4F22-94FB-D7B34A0F911B}" type="pres">
      <dgm:prSet presAssocID="{CC5C274F-2D97-4B8A-B9F3-454EBF13DB21}" presName="node" presStyleLbl="node1" presStyleIdx="0" presStyleCnt="4" custScaleX="71278" custScaleY="37392" custRadScaleRad="122235">
        <dgm:presLayoutVars>
          <dgm:bulletEnabled val="1"/>
        </dgm:presLayoutVars>
      </dgm:prSet>
      <dgm:spPr/>
    </dgm:pt>
    <dgm:pt modelId="{ADE47397-9085-4532-B6D7-BEBBB7608600}" type="pres">
      <dgm:prSet presAssocID="{CADB3C2F-A92C-4780-812B-D7B2C12F15AA}" presName="sibTrans" presStyleLbl="sibTrans2D1" presStyleIdx="0" presStyleCnt="4" custAng="5651237" custFlipVert="1" custScaleX="109946" custScaleY="63300" custLinFactNeighborX="36537" custLinFactNeighborY="-44272" custRadScaleRad="198406"/>
      <dgm:spPr/>
    </dgm:pt>
    <dgm:pt modelId="{00038D89-64D2-4DCF-985D-6D31BC5DE14E}" type="pres">
      <dgm:prSet presAssocID="{CADB3C2F-A92C-4780-812B-D7B2C12F15AA}" presName="connectorText" presStyleLbl="sibTrans2D1" presStyleIdx="0" presStyleCnt="4"/>
      <dgm:spPr/>
    </dgm:pt>
    <dgm:pt modelId="{7D310946-56B9-4560-B68C-8F4C0A458802}" type="pres">
      <dgm:prSet presAssocID="{DC23032F-5AEB-407F-8B01-1398F7C3F747}" presName="node" presStyleLbl="node1" presStyleIdx="1" presStyleCnt="4" custScaleX="71068" custScaleY="42555" custRadScaleRad="123388" custRadScaleInc="-6794">
        <dgm:presLayoutVars>
          <dgm:bulletEnabled val="1"/>
        </dgm:presLayoutVars>
      </dgm:prSet>
      <dgm:spPr/>
    </dgm:pt>
    <dgm:pt modelId="{72F96CBC-885D-4EF0-9840-946AD3ED7024}" type="pres">
      <dgm:prSet presAssocID="{FD720D97-237E-4288-8A3E-B0ADDE1C2BCD}" presName="sibTrans" presStyleLbl="sibTrans2D1" presStyleIdx="1" presStyleCnt="4" custScaleX="95366" custScaleY="56135" custLinFactY="19363" custLinFactNeighborX="43464" custLinFactNeighborY="100000" custRadScaleRad="341654" custRadScaleInc="-2147483648"/>
      <dgm:spPr/>
    </dgm:pt>
    <dgm:pt modelId="{8F834B37-B60B-4815-8FAE-92E47A7BB31F}" type="pres">
      <dgm:prSet presAssocID="{FD720D97-237E-4288-8A3E-B0ADDE1C2BCD}" presName="connectorText" presStyleLbl="sibTrans2D1" presStyleIdx="1" presStyleCnt="4"/>
      <dgm:spPr/>
    </dgm:pt>
    <dgm:pt modelId="{1F008636-29C2-42ED-818B-28F4A97010F8}" type="pres">
      <dgm:prSet presAssocID="{A5F80E02-CCC7-458C-90F3-ED688ACE3C16}" presName="node" presStyleLbl="node1" presStyleIdx="2" presStyleCnt="4" custScaleX="88385" custScaleY="44087" custRadScaleRad="98570">
        <dgm:presLayoutVars>
          <dgm:bulletEnabled val="1"/>
        </dgm:presLayoutVars>
      </dgm:prSet>
      <dgm:spPr/>
    </dgm:pt>
    <dgm:pt modelId="{E5C03A0D-3856-4F21-88A7-550918668BF6}" type="pres">
      <dgm:prSet presAssocID="{3BB40745-A6C3-44FF-82D3-8B90ED58BF6E}" presName="sibTrans" presStyleLbl="sibTrans2D1" presStyleIdx="2" presStyleCnt="4" custScaleX="112800" custScaleY="44086" custLinFactNeighborX="-52770" custLinFactNeighborY="64138" custRadScaleRad="190078" custRadScaleInc="-2147483648"/>
      <dgm:spPr/>
    </dgm:pt>
    <dgm:pt modelId="{1CD76D60-BFA2-4446-B887-8D62250FB950}" type="pres">
      <dgm:prSet presAssocID="{3BB40745-A6C3-44FF-82D3-8B90ED58BF6E}" presName="connectorText" presStyleLbl="sibTrans2D1" presStyleIdx="2" presStyleCnt="4"/>
      <dgm:spPr/>
    </dgm:pt>
    <dgm:pt modelId="{B49FF1FC-AF0E-4F7A-9958-44B2E380433F}" type="pres">
      <dgm:prSet presAssocID="{E0C738DB-150C-49F7-849E-C84CC8A4F8AE}" presName="node" presStyleLbl="node1" presStyleIdx="3" presStyleCnt="4" custScaleX="74130" custScaleY="48257" custRadScaleRad="145606" custRadScaleInc="7085">
        <dgm:presLayoutVars>
          <dgm:bulletEnabled val="1"/>
        </dgm:presLayoutVars>
      </dgm:prSet>
      <dgm:spPr/>
    </dgm:pt>
    <dgm:pt modelId="{E73D00FB-43E8-463F-ACB2-40BC265C1F34}" type="pres">
      <dgm:prSet presAssocID="{7F0B00A1-D4B4-40F9-90D8-AFC6A7AC2425}" presName="sibTrans" presStyleLbl="sibTrans2D1" presStyleIdx="3" presStyleCnt="4" custScaleX="123288" custScaleY="85791" custLinFactNeighborX="-50230" custLinFactNeighborY="-65236" custRadScaleRad="211639"/>
      <dgm:spPr/>
    </dgm:pt>
    <dgm:pt modelId="{B61D308D-3CE3-4F63-96E2-938A95847466}" type="pres">
      <dgm:prSet presAssocID="{7F0B00A1-D4B4-40F9-90D8-AFC6A7AC2425}" presName="connectorText" presStyleLbl="sibTrans2D1" presStyleIdx="3" presStyleCnt="4"/>
      <dgm:spPr/>
    </dgm:pt>
  </dgm:ptLst>
  <dgm:cxnLst>
    <dgm:cxn modelId="{2C656406-D5DB-4B69-807A-778B1174D473}" srcId="{6B3DB9FB-4322-4792-AA98-7292214AE56E}" destId="{A5F80E02-CCC7-458C-90F3-ED688ACE3C16}" srcOrd="2" destOrd="0" parTransId="{AF82D258-81C7-4681-A0ED-E1014FF96F39}" sibTransId="{3BB40745-A6C3-44FF-82D3-8B90ED58BF6E}"/>
    <dgm:cxn modelId="{1E46B00B-38AB-4158-A205-39E5A1AD1827}" type="presOf" srcId="{E0C738DB-150C-49F7-849E-C84CC8A4F8AE}" destId="{B49FF1FC-AF0E-4F7A-9958-44B2E380433F}" srcOrd="0" destOrd="0" presId="urn:microsoft.com/office/officeart/2005/8/layout/cycle7"/>
    <dgm:cxn modelId="{6403DD11-2595-4824-9FF2-A99CEA1FD035}" type="presOf" srcId="{7F0B00A1-D4B4-40F9-90D8-AFC6A7AC2425}" destId="{B61D308D-3CE3-4F63-96E2-938A95847466}" srcOrd="1" destOrd="0" presId="urn:microsoft.com/office/officeart/2005/8/layout/cycle7"/>
    <dgm:cxn modelId="{0CB14F23-48CD-49C9-9C46-3DB1493D3D04}" srcId="{6B3DB9FB-4322-4792-AA98-7292214AE56E}" destId="{DC23032F-5AEB-407F-8B01-1398F7C3F747}" srcOrd="1" destOrd="0" parTransId="{0F0E2A1C-0584-4122-B9E5-085693333F6B}" sibTransId="{FD720D97-237E-4288-8A3E-B0ADDE1C2BCD}"/>
    <dgm:cxn modelId="{7C13A62C-883C-4956-8A0E-9F46738010E2}" type="presOf" srcId="{A5F80E02-CCC7-458C-90F3-ED688ACE3C16}" destId="{1F008636-29C2-42ED-818B-28F4A97010F8}" srcOrd="0" destOrd="0" presId="urn:microsoft.com/office/officeart/2005/8/layout/cycle7"/>
    <dgm:cxn modelId="{C3AFF22E-4DBC-49A8-9FF1-1E5E66BE68EF}" type="presOf" srcId="{7F0B00A1-D4B4-40F9-90D8-AFC6A7AC2425}" destId="{E73D00FB-43E8-463F-ACB2-40BC265C1F34}" srcOrd="0" destOrd="0" presId="urn:microsoft.com/office/officeart/2005/8/layout/cycle7"/>
    <dgm:cxn modelId="{77DB255E-4073-4D29-B228-15A824A22F7A}" type="presOf" srcId="{FD720D97-237E-4288-8A3E-B0ADDE1C2BCD}" destId="{72F96CBC-885D-4EF0-9840-946AD3ED7024}" srcOrd="0" destOrd="0" presId="urn:microsoft.com/office/officeart/2005/8/layout/cycle7"/>
    <dgm:cxn modelId="{1AF94269-4329-4442-80DB-B69739E364A1}" type="presOf" srcId="{CC5C274F-2D97-4B8A-B9F3-454EBF13DB21}" destId="{40759482-1751-4F22-94FB-D7B34A0F911B}" srcOrd="0" destOrd="0" presId="urn:microsoft.com/office/officeart/2005/8/layout/cycle7"/>
    <dgm:cxn modelId="{758D1B71-90E6-4311-A5DC-065960BC6C9F}" srcId="{6B3DB9FB-4322-4792-AA98-7292214AE56E}" destId="{CC5C274F-2D97-4B8A-B9F3-454EBF13DB21}" srcOrd="0" destOrd="0" parTransId="{37EAA19B-1941-4BCF-BFA1-0F200E868439}" sibTransId="{CADB3C2F-A92C-4780-812B-D7B2C12F15AA}"/>
    <dgm:cxn modelId="{979AB374-AABA-4B7A-B717-4D98A411055A}" type="presOf" srcId="{CADB3C2F-A92C-4780-812B-D7B2C12F15AA}" destId="{00038D89-64D2-4DCF-985D-6D31BC5DE14E}" srcOrd="1" destOrd="0" presId="urn:microsoft.com/office/officeart/2005/8/layout/cycle7"/>
    <dgm:cxn modelId="{DE89BC78-595B-45F0-A781-8F9A110A2B7E}" type="presOf" srcId="{CADB3C2F-A92C-4780-812B-D7B2C12F15AA}" destId="{ADE47397-9085-4532-B6D7-BEBBB7608600}" srcOrd="0" destOrd="0" presId="urn:microsoft.com/office/officeart/2005/8/layout/cycle7"/>
    <dgm:cxn modelId="{109F6180-879E-46AF-B35E-F38382F37B1C}" type="presOf" srcId="{3BB40745-A6C3-44FF-82D3-8B90ED58BF6E}" destId="{E5C03A0D-3856-4F21-88A7-550918668BF6}" srcOrd="0" destOrd="0" presId="urn:microsoft.com/office/officeart/2005/8/layout/cycle7"/>
    <dgm:cxn modelId="{C5DEB582-C5AA-4879-915F-33E3E98886A9}" type="presOf" srcId="{DC23032F-5AEB-407F-8B01-1398F7C3F747}" destId="{7D310946-56B9-4560-B68C-8F4C0A458802}" srcOrd="0" destOrd="0" presId="urn:microsoft.com/office/officeart/2005/8/layout/cycle7"/>
    <dgm:cxn modelId="{A26D82B3-2FE8-4796-8CE7-A26A3F326120}" type="presOf" srcId="{3BB40745-A6C3-44FF-82D3-8B90ED58BF6E}" destId="{1CD76D60-BFA2-4446-B887-8D62250FB950}" srcOrd="1" destOrd="0" presId="urn:microsoft.com/office/officeart/2005/8/layout/cycle7"/>
    <dgm:cxn modelId="{A94056B6-1417-4B62-8F8B-EB2BB4E28B73}" srcId="{6B3DB9FB-4322-4792-AA98-7292214AE56E}" destId="{E0C738DB-150C-49F7-849E-C84CC8A4F8AE}" srcOrd="3" destOrd="0" parTransId="{247797AB-7D87-421B-B751-0CDDC42F1121}" sibTransId="{7F0B00A1-D4B4-40F9-90D8-AFC6A7AC2425}"/>
    <dgm:cxn modelId="{5B01A1F8-6DFB-4997-98FB-47597D583B0B}" type="presOf" srcId="{FD720D97-237E-4288-8A3E-B0ADDE1C2BCD}" destId="{8F834B37-B60B-4815-8FAE-92E47A7BB31F}" srcOrd="1" destOrd="0" presId="urn:microsoft.com/office/officeart/2005/8/layout/cycle7"/>
    <dgm:cxn modelId="{BDAFC2FD-90A6-4101-AF04-058D61CC76CD}" type="presOf" srcId="{6B3DB9FB-4322-4792-AA98-7292214AE56E}" destId="{78FE0507-DBA0-4741-89F0-D2DB6D9BD8DC}" srcOrd="0" destOrd="0" presId="urn:microsoft.com/office/officeart/2005/8/layout/cycle7"/>
    <dgm:cxn modelId="{A173ECF7-A33D-44EB-806C-5751D033F274}" type="presParOf" srcId="{78FE0507-DBA0-4741-89F0-D2DB6D9BD8DC}" destId="{40759482-1751-4F22-94FB-D7B34A0F911B}" srcOrd="0" destOrd="0" presId="urn:microsoft.com/office/officeart/2005/8/layout/cycle7"/>
    <dgm:cxn modelId="{F114FD8D-2634-4BAC-9A70-7BCC6B0648F9}" type="presParOf" srcId="{78FE0507-DBA0-4741-89F0-D2DB6D9BD8DC}" destId="{ADE47397-9085-4532-B6D7-BEBBB7608600}" srcOrd="1" destOrd="0" presId="urn:microsoft.com/office/officeart/2005/8/layout/cycle7"/>
    <dgm:cxn modelId="{20E092B0-9EB0-4D8F-912F-947053224695}" type="presParOf" srcId="{ADE47397-9085-4532-B6D7-BEBBB7608600}" destId="{00038D89-64D2-4DCF-985D-6D31BC5DE14E}" srcOrd="0" destOrd="0" presId="urn:microsoft.com/office/officeart/2005/8/layout/cycle7"/>
    <dgm:cxn modelId="{E1190106-EFC9-4862-AED7-2AC907F41420}" type="presParOf" srcId="{78FE0507-DBA0-4741-89F0-D2DB6D9BD8DC}" destId="{7D310946-56B9-4560-B68C-8F4C0A458802}" srcOrd="2" destOrd="0" presId="urn:microsoft.com/office/officeart/2005/8/layout/cycle7"/>
    <dgm:cxn modelId="{DDC3B8D9-B697-497A-9E80-2B1CCF639FC3}" type="presParOf" srcId="{78FE0507-DBA0-4741-89F0-D2DB6D9BD8DC}" destId="{72F96CBC-885D-4EF0-9840-946AD3ED7024}" srcOrd="3" destOrd="0" presId="urn:microsoft.com/office/officeart/2005/8/layout/cycle7"/>
    <dgm:cxn modelId="{592E58A4-39D9-4C9A-96FA-FB80FE983FB2}" type="presParOf" srcId="{72F96CBC-885D-4EF0-9840-946AD3ED7024}" destId="{8F834B37-B60B-4815-8FAE-92E47A7BB31F}" srcOrd="0" destOrd="0" presId="urn:microsoft.com/office/officeart/2005/8/layout/cycle7"/>
    <dgm:cxn modelId="{300D50C0-98CF-4154-8BF4-00D5477C839F}" type="presParOf" srcId="{78FE0507-DBA0-4741-89F0-D2DB6D9BD8DC}" destId="{1F008636-29C2-42ED-818B-28F4A97010F8}" srcOrd="4" destOrd="0" presId="urn:microsoft.com/office/officeart/2005/8/layout/cycle7"/>
    <dgm:cxn modelId="{8C52620D-FF9F-47CC-B428-FB4207AD6E94}" type="presParOf" srcId="{78FE0507-DBA0-4741-89F0-D2DB6D9BD8DC}" destId="{E5C03A0D-3856-4F21-88A7-550918668BF6}" srcOrd="5" destOrd="0" presId="urn:microsoft.com/office/officeart/2005/8/layout/cycle7"/>
    <dgm:cxn modelId="{0D89F1D1-413F-4153-ADAD-543F7CF029CA}" type="presParOf" srcId="{E5C03A0D-3856-4F21-88A7-550918668BF6}" destId="{1CD76D60-BFA2-4446-B887-8D62250FB950}" srcOrd="0" destOrd="0" presId="urn:microsoft.com/office/officeart/2005/8/layout/cycle7"/>
    <dgm:cxn modelId="{AA7305DF-B8AB-4065-A1FB-171D6DFF0283}" type="presParOf" srcId="{78FE0507-DBA0-4741-89F0-D2DB6D9BD8DC}" destId="{B49FF1FC-AF0E-4F7A-9958-44B2E380433F}" srcOrd="6" destOrd="0" presId="urn:microsoft.com/office/officeart/2005/8/layout/cycle7"/>
    <dgm:cxn modelId="{BA640A7E-4E99-4FC1-9858-BCFC4976A049}" type="presParOf" srcId="{78FE0507-DBA0-4741-89F0-D2DB6D9BD8DC}" destId="{E73D00FB-43E8-463F-ACB2-40BC265C1F34}" srcOrd="7" destOrd="0" presId="urn:microsoft.com/office/officeart/2005/8/layout/cycle7"/>
    <dgm:cxn modelId="{8DF0A3B8-5D46-4C71-A0FD-98AC3803CB2D}" type="presParOf" srcId="{E73D00FB-43E8-463F-ACB2-40BC265C1F34}" destId="{B61D308D-3CE3-4F63-96E2-938A95847466}"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EE28F1-7DD2-4B78-ADAF-70C09FAA90C0}"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7BC72385-7BAB-4535-BB1C-8518E67FFC0E}">
      <dgm:prSet phldrT="[Text]"/>
      <dgm:spPr/>
      <dgm:t>
        <a:bodyPr/>
        <a:lstStyle/>
        <a:p>
          <a:pPr rtl="1"/>
          <a:r>
            <a:rPr lang="fa-IR" b="1" dirty="0">
              <a:cs typeface="B Mitra" pitchFamily="2" charset="-78"/>
            </a:rPr>
            <a:t>معلمان با والدين</a:t>
          </a:r>
          <a:endParaRPr lang="en-US" dirty="0"/>
        </a:p>
      </dgm:t>
    </dgm:pt>
    <dgm:pt modelId="{057BE565-C958-4C20-801B-A0C911AF0D5F}" type="parTrans" cxnId="{3C9B339B-9E23-4B8A-95D2-59404D362A90}">
      <dgm:prSet/>
      <dgm:spPr/>
      <dgm:t>
        <a:bodyPr/>
        <a:lstStyle/>
        <a:p>
          <a:endParaRPr lang="en-US"/>
        </a:p>
      </dgm:t>
    </dgm:pt>
    <dgm:pt modelId="{6F735F96-99D9-4588-89EE-8EBAAD7A31CA}" type="sibTrans" cxnId="{3C9B339B-9E23-4B8A-95D2-59404D362A90}">
      <dgm:prSet/>
      <dgm:spPr/>
      <dgm:t>
        <a:bodyPr/>
        <a:lstStyle/>
        <a:p>
          <a:endParaRPr lang="en-US"/>
        </a:p>
      </dgm:t>
    </dgm:pt>
    <dgm:pt modelId="{135A77E9-DA9B-4082-96A9-DDC3F61CDF2E}">
      <dgm:prSet phldrT="[Text]"/>
      <dgm:spPr>
        <a:solidFill>
          <a:srgbClr val="FFFFCC"/>
        </a:solidFill>
      </dgm:spPr>
      <dgm:t>
        <a:bodyPr/>
        <a:lstStyle/>
        <a:p>
          <a:pPr marL="0" indent="0" algn="l" rtl="1">
            <a:tabLst/>
          </a:pPr>
          <a:r>
            <a:rPr lang="fa-IR" sz="1600" dirty="0">
              <a:latin typeface="Calibri" pitchFamily="34" charset="0"/>
              <a:cs typeface="2  Titr" pitchFamily="2" charset="-78"/>
            </a:rPr>
            <a:t>همکاری با والدین،</a:t>
          </a:r>
          <a:endParaRPr lang="en-US" sz="1600" dirty="0">
            <a:cs typeface="2  Titr" pitchFamily="2" charset="-78"/>
          </a:endParaRPr>
        </a:p>
      </dgm:t>
    </dgm:pt>
    <dgm:pt modelId="{F5C44A22-3FF2-42AB-97C1-000961430120}" type="parTrans" cxnId="{3CFE94EA-E454-43AD-B255-823C1CDAE264}">
      <dgm:prSet/>
      <dgm:spPr/>
      <dgm:t>
        <a:bodyPr/>
        <a:lstStyle/>
        <a:p>
          <a:endParaRPr lang="en-US"/>
        </a:p>
      </dgm:t>
    </dgm:pt>
    <dgm:pt modelId="{88E9171B-5044-4FE8-982D-ED3F1F8FC408}" type="sibTrans" cxnId="{3CFE94EA-E454-43AD-B255-823C1CDAE264}">
      <dgm:prSet/>
      <dgm:spPr/>
      <dgm:t>
        <a:bodyPr/>
        <a:lstStyle/>
        <a:p>
          <a:endParaRPr lang="en-US"/>
        </a:p>
      </dgm:t>
    </dgm:pt>
    <dgm:pt modelId="{0F80245C-B894-444A-9F3F-AE20F2E29B63}">
      <dgm:prSet phldrT="[Text]"/>
      <dgm:spPr/>
      <dgm:t>
        <a:bodyPr/>
        <a:lstStyle/>
        <a:p>
          <a:pPr rtl="1"/>
          <a:r>
            <a:rPr lang="fa-IR" b="1" dirty="0">
              <a:cs typeface="B Mitra" pitchFamily="2" charset="-78"/>
            </a:rPr>
            <a:t>معلمان با خودشان</a:t>
          </a:r>
          <a:endParaRPr lang="en-US" dirty="0"/>
        </a:p>
      </dgm:t>
    </dgm:pt>
    <dgm:pt modelId="{9DA62E37-457A-4033-809D-256E88764A8F}" type="parTrans" cxnId="{AFB2FAB3-5211-4226-BF87-88457789C2D1}">
      <dgm:prSet/>
      <dgm:spPr/>
      <dgm:t>
        <a:bodyPr/>
        <a:lstStyle/>
        <a:p>
          <a:endParaRPr lang="en-US"/>
        </a:p>
      </dgm:t>
    </dgm:pt>
    <dgm:pt modelId="{830DF726-19E3-487E-A087-68C517007940}" type="sibTrans" cxnId="{AFB2FAB3-5211-4226-BF87-88457789C2D1}">
      <dgm:prSet/>
      <dgm:spPr/>
      <dgm:t>
        <a:bodyPr/>
        <a:lstStyle/>
        <a:p>
          <a:endParaRPr lang="en-US"/>
        </a:p>
      </dgm:t>
    </dgm:pt>
    <dgm:pt modelId="{46DC1762-5786-4DEF-B8EF-79FD35BF596E}">
      <dgm:prSet phldrT="[Text]" custT="1"/>
      <dgm:spPr>
        <a:solidFill>
          <a:srgbClr val="FFFFCC"/>
        </a:solidFill>
      </dgm:spPr>
      <dgm:t>
        <a:bodyPr/>
        <a:lstStyle/>
        <a:p>
          <a:pPr rtl="1"/>
          <a:r>
            <a:rPr lang="fa-IR" sz="1600" dirty="0">
              <a:latin typeface="Calibri" pitchFamily="34" charset="0"/>
              <a:cs typeface="2  Titr" pitchFamily="2" charset="-78"/>
            </a:rPr>
            <a:t>خود - بهبودی</a:t>
          </a:r>
          <a:endParaRPr lang="en-US" sz="1600" dirty="0">
            <a:latin typeface="Calibri" pitchFamily="34" charset="0"/>
            <a:cs typeface="2  Titr" pitchFamily="2" charset="-78"/>
          </a:endParaRPr>
        </a:p>
      </dgm:t>
    </dgm:pt>
    <dgm:pt modelId="{3ADC754A-B339-49E5-9E07-093C5F4CF4FE}" type="parTrans" cxnId="{4C5682EB-30A8-470F-8E6C-0D02CF595802}">
      <dgm:prSet/>
      <dgm:spPr/>
      <dgm:t>
        <a:bodyPr/>
        <a:lstStyle/>
        <a:p>
          <a:endParaRPr lang="en-US"/>
        </a:p>
      </dgm:t>
    </dgm:pt>
    <dgm:pt modelId="{3D403E79-3250-4619-BA8D-DADE406653D0}" type="sibTrans" cxnId="{4C5682EB-30A8-470F-8E6C-0D02CF595802}">
      <dgm:prSet/>
      <dgm:spPr/>
      <dgm:t>
        <a:bodyPr/>
        <a:lstStyle/>
        <a:p>
          <a:endParaRPr lang="en-US"/>
        </a:p>
      </dgm:t>
    </dgm:pt>
    <dgm:pt modelId="{BEC96D57-E8DF-4DF3-9333-69C026B3034B}">
      <dgm:prSet phldrT="[Text]"/>
      <dgm:spPr/>
      <dgm:t>
        <a:bodyPr/>
        <a:lstStyle/>
        <a:p>
          <a:pPr rtl="1"/>
          <a:r>
            <a:rPr lang="fa-IR" b="1" dirty="0">
              <a:cs typeface="B Mitra" pitchFamily="2" charset="-78"/>
            </a:rPr>
            <a:t>معلمان با معلمان</a:t>
          </a:r>
          <a:endParaRPr lang="en-US" dirty="0"/>
        </a:p>
      </dgm:t>
    </dgm:pt>
    <dgm:pt modelId="{E7F3053E-EBD0-478D-9180-4245EE6D91A1}" type="parTrans" cxnId="{51BE518B-F065-4949-AD0F-340972099E29}">
      <dgm:prSet/>
      <dgm:spPr/>
      <dgm:t>
        <a:bodyPr/>
        <a:lstStyle/>
        <a:p>
          <a:endParaRPr lang="en-US"/>
        </a:p>
      </dgm:t>
    </dgm:pt>
    <dgm:pt modelId="{97D02069-0312-4558-BDEB-B694FAAEE6F8}" type="sibTrans" cxnId="{51BE518B-F065-4949-AD0F-340972099E29}">
      <dgm:prSet/>
      <dgm:spPr/>
      <dgm:t>
        <a:bodyPr/>
        <a:lstStyle/>
        <a:p>
          <a:endParaRPr lang="en-US"/>
        </a:p>
      </dgm:t>
    </dgm:pt>
    <dgm:pt modelId="{711D6729-B39F-43EA-B496-B2068A965D63}">
      <dgm:prSet phldrT="[Text]" custT="1"/>
      <dgm:spPr>
        <a:solidFill>
          <a:srgbClr val="FFFFCC"/>
        </a:solidFill>
      </dgm:spPr>
      <dgm:t>
        <a:bodyPr anchor="b"/>
        <a:lstStyle/>
        <a:p>
          <a:pPr algn="r" rtl="1"/>
          <a:r>
            <a:rPr lang="fa-IR" sz="1600" dirty="0">
              <a:latin typeface="Calibri" pitchFamily="34" charset="0"/>
              <a:cs typeface="2  Titr" pitchFamily="2" charset="-78"/>
            </a:rPr>
            <a:t>توسعه مشارکتی</a:t>
          </a:r>
          <a:endParaRPr lang="en-US" sz="1600" dirty="0">
            <a:latin typeface="Calibri" pitchFamily="34" charset="0"/>
            <a:cs typeface="2  Titr" pitchFamily="2" charset="-78"/>
          </a:endParaRPr>
        </a:p>
      </dgm:t>
    </dgm:pt>
    <dgm:pt modelId="{60FBB957-FD1E-46C9-AE44-8FBB8A442649}" type="parTrans" cxnId="{E41AFAD9-B7B4-45E7-8833-3575EF99EFDF}">
      <dgm:prSet/>
      <dgm:spPr/>
      <dgm:t>
        <a:bodyPr/>
        <a:lstStyle/>
        <a:p>
          <a:endParaRPr lang="en-US"/>
        </a:p>
      </dgm:t>
    </dgm:pt>
    <dgm:pt modelId="{8DD21CA6-FF1A-4B01-9F48-8A36979B7ECD}" type="sibTrans" cxnId="{E41AFAD9-B7B4-45E7-8833-3575EF99EFDF}">
      <dgm:prSet/>
      <dgm:spPr/>
      <dgm:t>
        <a:bodyPr/>
        <a:lstStyle/>
        <a:p>
          <a:endParaRPr lang="en-US"/>
        </a:p>
      </dgm:t>
    </dgm:pt>
    <dgm:pt modelId="{E9A20C88-0CA8-45C7-9C4C-DFD18DDB87AD}">
      <dgm:prSet phldrT="[Text]"/>
      <dgm:spPr/>
      <dgm:t>
        <a:bodyPr/>
        <a:lstStyle/>
        <a:p>
          <a:pPr rtl="1"/>
          <a:r>
            <a:rPr lang="fa-IR" b="1" dirty="0">
              <a:cs typeface="B Mitra" pitchFamily="2" charset="-78"/>
            </a:rPr>
            <a:t>معلمان با دانش‌آموزان</a:t>
          </a:r>
          <a:endParaRPr lang="en-US" dirty="0"/>
        </a:p>
      </dgm:t>
    </dgm:pt>
    <dgm:pt modelId="{6F542769-25BC-408C-992B-1C1087AD044B}" type="parTrans" cxnId="{EE5E0F9C-DABC-49F3-A9EF-3572FCBFE9B6}">
      <dgm:prSet/>
      <dgm:spPr/>
      <dgm:t>
        <a:bodyPr/>
        <a:lstStyle/>
        <a:p>
          <a:endParaRPr lang="en-US"/>
        </a:p>
      </dgm:t>
    </dgm:pt>
    <dgm:pt modelId="{794D97C8-62A9-4D3E-BDD4-3750ECF53AA5}" type="sibTrans" cxnId="{EE5E0F9C-DABC-49F3-A9EF-3572FCBFE9B6}">
      <dgm:prSet/>
      <dgm:spPr/>
      <dgm:t>
        <a:bodyPr/>
        <a:lstStyle/>
        <a:p>
          <a:endParaRPr lang="en-US"/>
        </a:p>
      </dgm:t>
    </dgm:pt>
    <dgm:pt modelId="{91124D66-B3A6-4FCE-92F7-1E909D120C69}">
      <dgm:prSet phldrT="[Text]" custT="1"/>
      <dgm:spPr>
        <a:solidFill>
          <a:srgbClr val="FFFFCC"/>
        </a:solidFill>
      </dgm:spPr>
      <dgm:t>
        <a:bodyPr anchor="t"/>
        <a:lstStyle/>
        <a:p>
          <a:pPr marL="171450" indent="0" algn="l" rtl="1"/>
          <a:r>
            <a:rPr lang="fa-IR" sz="1600" dirty="0">
              <a:latin typeface="Calibri" pitchFamily="34" charset="0"/>
              <a:cs typeface="2  Titr" pitchFamily="2" charset="-78"/>
            </a:rPr>
            <a:t>تعامل با دانش آموز مشارکت با دانش‌آموز</a:t>
          </a:r>
          <a:endParaRPr lang="en-US" sz="1600" dirty="0">
            <a:latin typeface="Calibri" pitchFamily="34" charset="0"/>
            <a:cs typeface="2  Titr" pitchFamily="2" charset="-78"/>
          </a:endParaRPr>
        </a:p>
      </dgm:t>
    </dgm:pt>
    <dgm:pt modelId="{9CCC4255-6FB0-4087-BABF-B82B96B062F5}" type="parTrans" cxnId="{6C4414AB-50CD-44C2-94A3-F15B2BE2057C}">
      <dgm:prSet/>
      <dgm:spPr/>
      <dgm:t>
        <a:bodyPr/>
        <a:lstStyle/>
        <a:p>
          <a:endParaRPr lang="en-US"/>
        </a:p>
      </dgm:t>
    </dgm:pt>
    <dgm:pt modelId="{560CB203-AEF7-4257-ACA3-15E8599AEDE8}" type="sibTrans" cxnId="{6C4414AB-50CD-44C2-94A3-F15B2BE2057C}">
      <dgm:prSet/>
      <dgm:spPr/>
      <dgm:t>
        <a:bodyPr/>
        <a:lstStyle/>
        <a:p>
          <a:endParaRPr lang="en-US"/>
        </a:p>
      </dgm:t>
    </dgm:pt>
    <dgm:pt modelId="{8EFA7C4E-71BF-476D-95DE-E3A69D2E8C10}">
      <dgm:prSet custT="1"/>
      <dgm:spPr>
        <a:solidFill>
          <a:srgbClr val="FFFFCC"/>
        </a:solidFill>
      </dgm:spPr>
      <dgm:t>
        <a:bodyPr/>
        <a:lstStyle/>
        <a:p>
          <a:pPr marL="0" indent="0" algn="l" rtl="1">
            <a:tabLst/>
          </a:pPr>
          <a:r>
            <a:rPr lang="fa-IR" sz="1600" dirty="0">
              <a:latin typeface="Calibri" pitchFamily="34" charset="0"/>
              <a:cs typeface="2  Titr" pitchFamily="2" charset="-78"/>
            </a:rPr>
            <a:t>گفتگوی با والدین،</a:t>
          </a:r>
        </a:p>
      </dgm:t>
    </dgm:pt>
    <dgm:pt modelId="{9B62202B-79FD-47EA-BC9C-5566A52C9721}" type="parTrans" cxnId="{1757C3BE-907A-4101-AD1E-941807528E19}">
      <dgm:prSet/>
      <dgm:spPr/>
      <dgm:t>
        <a:bodyPr/>
        <a:lstStyle/>
        <a:p>
          <a:endParaRPr lang="en-US"/>
        </a:p>
      </dgm:t>
    </dgm:pt>
    <dgm:pt modelId="{16D546F2-8114-4BFF-90C5-8B175F14FBF4}" type="sibTrans" cxnId="{1757C3BE-907A-4101-AD1E-941807528E19}">
      <dgm:prSet/>
      <dgm:spPr/>
      <dgm:t>
        <a:bodyPr/>
        <a:lstStyle/>
        <a:p>
          <a:endParaRPr lang="en-US"/>
        </a:p>
      </dgm:t>
    </dgm:pt>
    <dgm:pt modelId="{E21EE216-5CB5-4C5B-B8A7-2E1EAE169C58}">
      <dgm:prSet custT="1"/>
      <dgm:spPr>
        <a:solidFill>
          <a:srgbClr val="FFFFCC"/>
        </a:solidFill>
      </dgm:spPr>
      <dgm:t>
        <a:bodyPr/>
        <a:lstStyle/>
        <a:p>
          <a:pPr marL="0" indent="0" algn="l" rtl="1">
            <a:tabLst/>
          </a:pPr>
          <a:r>
            <a:rPr lang="fa-IR" sz="1600" dirty="0">
              <a:latin typeface="Calibri" pitchFamily="34" charset="0"/>
              <a:cs typeface="2  Titr" pitchFamily="2" charset="-78"/>
            </a:rPr>
            <a:t>مسئولیت مشترک در  موردشاگردان</a:t>
          </a:r>
        </a:p>
      </dgm:t>
    </dgm:pt>
    <dgm:pt modelId="{4E3D2118-66AD-4066-BFB9-4B0520F70862}" type="parTrans" cxnId="{74F24C25-33BA-4779-9A30-2BB9D894BA1E}">
      <dgm:prSet/>
      <dgm:spPr/>
      <dgm:t>
        <a:bodyPr/>
        <a:lstStyle/>
        <a:p>
          <a:endParaRPr lang="en-US"/>
        </a:p>
      </dgm:t>
    </dgm:pt>
    <dgm:pt modelId="{032405E1-1AFA-496A-B927-5C8475D7AA4A}" type="sibTrans" cxnId="{74F24C25-33BA-4779-9A30-2BB9D894BA1E}">
      <dgm:prSet/>
      <dgm:spPr/>
      <dgm:t>
        <a:bodyPr/>
        <a:lstStyle/>
        <a:p>
          <a:endParaRPr lang="en-US"/>
        </a:p>
      </dgm:t>
    </dgm:pt>
    <dgm:pt modelId="{13C561A8-D6BC-468A-B46C-6F059C416E40}">
      <dgm:prSet custT="1"/>
      <dgm:spPr>
        <a:solidFill>
          <a:srgbClr val="FFFFCC"/>
        </a:solidFill>
      </dgm:spPr>
      <dgm:t>
        <a:bodyPr/>
        <a:lstStyle/>
        <a:p>
          <a:pPr marL="0" indent="0" algn="l" rtl="1">
            <a:tabLst/>
          </a:pPr>
          <a:r>
            <a:rPr lang="fa-IR" sz="1600" dirty="0">
              <a:latin typeface="Calibri" pitchFamily="34" charset="0"/>
              <a:cs typeface="2  Titr" pitchFamily="2" charset="-78"/>
            </a:rPr>
            <a:t>وحدت عمل با والدین</a:t>
          </a:r>
        </a:p>
      </dgm:t>
    </dgm:pt>
    <dgm:pt modelId="{DB09B553-F286-4D10-B302-004663AD1C66}" type="parTrans" cxnId="{4A7AFCBD-DCDD-43D4-ADF5-3E4C56000408}">
      <dgm:prSet/>
      <dgm:spPr/>
      <dgm:t>
        <a:bodyPr/>
        <a:lstStyle/>
        <a:p>
          <a:endParaRPr lang="en-US"/>
        </a:p>
      </dgm:t>
    </dgm:pt>
    <dgm:pt modelId="{5920C883-E365-4957-A937-517BF4BDA1FA}" type="sibTrans" cxnId="{4A7AFCBD-DCDD-43D4-ADF5-3E4C56000408}">
      <dgm:prSet/>
      <dgm:spPr/>
      <dgm:t>
        <a:bodyPr/>
        <a:lstStyle/>
        <a:p>
          <a:endParaRPr lang="en-US"/>
        </a:p>
      </dgm:t>
    </dgm:pt>
    <dgm:pt modelId="{16478DFD-C1E7-42D7-B268-34359C84DFB2}">
      <dgm:prSet custT="1"/>
      <dgm:spPr>
        <a:solidFill>
          <a:srgbClr val="FFFFCC"/>
        </a:solidFill>
      </dgm:spPr>
      <dgm:t>
        <a:bodyPr/>
        <a:lstStyle/>
        <a:p>
          <a:pPr rtl="1"/>
          <a:r>
            <a:rPr lang="fa-IR" sz="1600" dirty="0">
              <a:latin typeface="Calibri" pitchFamily="34" charset="0"/>
              <a:cs typeface="2  Titr" pitchFamily="2" charset="-78"/>
            </a:rPr>
            <a:t>خود - نوسازی</a:t>
          </a:r>
        </a:p>
      </dgm:t>
    </dgm:pt>
    <dgm:pt modelId="{3BA27A54-9582-4E5F-8D6D-D54D87383451}" type="parTrans" cxnId="{98ADB136-6D61-4015-A882-BA99908B8FF0}">
      <dgm:prSet/>
      <dgm:spPr/>
      <dgm:t>
        <a:bodyPr/>
        <a:lstStyle/>
        <a:p>
          <a:endParaRPr lang="en-US"/>
        </a:p>
      </dgm:t>
    </dgm:pt>
    <dgm:pt modelId="{216C3517-484C-460C-B5FA-F232B445EC52}" type="sibTrans" cxnId="{98ADB136-6D61-4015-A882-BA99908B8FF0}">
      <dgm:prSet/>
      <dgm:spPr/>
      <dgm:t>
        <a:bodyPr/>
        <a:lstStyle/>
        <a:p>
          <a:endParaRPr lang="en-US"/>
        </a:p>
      </dgm:t>
    </dgm:pt>
    <dgm:pt modelId="{59C6B07B-8923-4A10-B281-9328C6DE9346}">
      <dgm:prSet custT="1"/>
      <dgm:spPr>
        <a:solidFill>
          <a:srgbClr val="FFFFCC"/>
        </a:solidFill>
      </dgm:spPr>
      <dgm:t>
        <a:bodyPr/>
        <a:lstStyle/>
        <a:p>
          <a:pPr rtl="1"/>
          <a:r>
            <a:rPr lang="fa-IR" sz="1600" dirty="0">
              <a:latin typeface="Calibri" pitchFamily="34" charset="0"/>
              <a:cs typeface="2  Titr" pitchFamily="2" charset="-78"/>
            </a:rPr>
            <a:t>خود - ارزیابی</a:t>
          </a:r>
        </a:p>
      </dgm:t>
    </dgm:pt>
    <dgm:pt modelId="{2FF9FA57-70DE-4065-AF27-CFC54B409DE5}" type="parTrans" cxnId="{E582B0D1-B9FC-45F6-86F9-19D0841EB3F5}">
      <dgm:prSet/>
      <dgm:spPr/>
      <dgm:t>
        <a:bodyPr/>
        <a:lstStyle/>
        <a:p>
          <a:endParaRPr lang="en-US"/>
        </a:p>
      </dgm:t>
    </dgm:pt>
    <dgm:pt modelId="{52ADEE58-707F-4DA4-9063-7B5D3FF41C55}" type="sibTrans" cxnId="{E582B0D1-B9FC-45F6-86F9-19D0841EB3F5}">
      <dgm:prSet/>
      <dgm:spPr/>
      <dgm:t>
        <a:bodyPr/>
        <a:lstStyle/>
        <a:p>
          <a:endParaRPr lang="en-US"/>
        </a:p>
      </dgm:t>
    </dgm:pt>
    <dgm:pt modelId="{630845F0-BAF6-472F-AB6C-9AA3C1E4E894}">
      <dgm:prSet custT="1"/>
      <dgm:spPr>
        <a:solidFill>
          <a:srgbClr val="FFFFCC"/>
        </a:solidFill>
      </dgm:spPr>
      <dgm:t>
        <a:bodyPr/>
        <a:lstStyle/>
        <a:p>
          <a:pPr rtl="1"/>
          <a:r>
            <a:rPr lang="fa-IR" sz="1600" dirty="0">
              <a:latin typeface="Calibri" pitchFamily="34" charset="0"/>
              <a:cs typeface="2  Titr" pitchFamily="2" charset="-78"/>
            </a:rPr>
            <a:t>دانش خود - آموزی</a:t>
          </a:r>
        </a:p>
      </dgm:t>
    </dgm:pt>
    <dgm:pt modelId="{7AA50CB2-A7F4-4D1E-9721-8531837B7DD1}" type="parTrans" cxnId="{7A5F5C7C-B4F3-496E-8F28-95E8B5E6D6AF}">
      <dgm:prSet/>
      <dgm:spPr/>
      <dgm:t>
        <a:bodyPr/>
        <a:lstStyle/>
        <a:p>
          <a:endParaRPr lang="en-US"/>
        </a:p>
      </dgm:t>
    </dgm:pt>
    <dgm:pt modelId="{B144CCD3-8E83-4EB8-9415-44FB3A94B5F1}" type="sibTrans" cxnId="{7A5F5C7C-B4F3-496E-8F28-95E8B5E6D6AF}">
      <dgm:prSet/>
      <dgm:spPr/>
      <dgm:t>
        <a:bodyPr/>
        <a:lstStyle/>
        <a:p>
          <a:endParaRPr lang="en-US"/>
        </a:p>
      </dgm:t>
    </dgm:pt>
    <dgm:pt modelId="{D872FE27-0E4D-4FA0-B50B-9ACE4C6FD6DB}">
      <dgm:prSet custT="1"/>
      <dgm:spPr>
        <a:solidFill>
          <a:srgbClr val="FFFFCC"/>
        </a:solidFill>
      </dgm:spPr>
      <dgm:t>
        <a:bodyPr anchor="t"/>
        <a:lstStyle/>
        <a:p>
          <a:pPr marL="171450" indent="0" algn="l" rtl="1"/>
          <a:r>
            <a:rPr lang="fa-IR" sz="1600" dirty="0">
              <a:latin typeface="Calibri" pitchFamily="34" charset="0"/>
              <a:cs typeface="2  Titr" pitchFamily="2" charset="-78"/>
            </a:rPr>
            <a:t>رابطه با دانش‌آموز</a:t>
          </a:r>
        </a:p>
      </dgm:t>
    </dgm:pt>
    <dgm:pt modelId="{F59699D4-ADC5-4616-977D-3BF15DC14EA9}" type="parTrans" cxnId="{E16EA019-8D43-4907-8376-5267A506FDA3}">
      <dgm:prSet/>
      <dgm:spPr/>
      <dgm:t>
        <a:bodyPr/>
        <a:lstStyle/>
        <a:p>
          <a:endParaRPr lang="en-US"/>
        </a:p>
      </dgm:t>
    </dgm:pt>
    <dgm:pt modelId="{6770FC3F-A0C7-4B76-9DAA-965942D73A47}" type="sibTrans" cxnId="{E16EA019-8D43-4907-8376-5267A506FDA3}">
      <dgm:prSet/>
      <dgm:spPr/>
      <dgm:t>
        <a:bodyPr/>
        <a:lstStyle/>
        <a:p>
          <a:endParaRPr lang="en-US"/>
        </a:p>
      </dgm:t>
    </dgm:pt>
    <dgm:pt modelId="{5C68AC82-24F3-4A8A-8E54-B93468EE7876}">
      <dgm:prSet custT="1"/>
      <dgm:spPr/>
      <dgm:t>
        <a:bodyPr anchor="b"/>
        <a:lstStyle/>
        <a:p>
          <a:pPr algn="r"/>
          <a:r>
            <a:rPr lang="fa-IR" sz="1600" dirty="0">
              <a:latin typeface="Calibri" pitchFamily="34" charset="0"/>
              <a:cs typeface="2  Titr" pitchFamily="2" charset="-78"/>
            </a:rPr>
            <a:t>با تبادل تجربیات</a:t>
          </a:r>
          <a:endParaRPr lang="en-US" sz="1600" dirty="0">
            <a:latin typeface="Calibri" pitchFamily="34" charset="0"/>
            <a:cs typeface="2  Titr" pitchFamily="2" charset="-78"/>
          </a:endParaRPr>
        </a:p>
      </dgm:t>
    </dgm:pt>
    <dgm:pt modelId="{5F86BE73-C534-4898-8FC6-D47F977AA248}" type="parTrans" cxnId="{5CDC389B-5E2E-48A5-897E-D1D7BA3F0897}">
      <dgm:prSet/>
      <dgm:spPr/>
      <dgm:t>
        <a:bodyPr/>
        <a:lstStyle/>
        <a:p>
          <a:endParaRPr lang="en-US"/>
        </a:p>
      </dgm:t>
    </dgm:pt>
    <dgm:pt modelId="{027EDAF3-A165-4AF0-84F3-6324CA8AC282}" type="sibTrans" cxnId="{5CDC389B-5E2E-48A5-897E-D1D7BA3F0897}">
      <dgm:prSet/>
      <dgm:spPr/>
      <dgm:t>
        <a:bodyPr/>
        <a:lstStyle/>
        <a:p>
          <a:endParaRPr lang="en-US"/>
        </a:p>
      </dgm:t>
    </dgm:pt>
    <dgm:pt modelId="{A39A5E79-F127-4B7A-840A-E961AA35E298}">
      <dgm:prSet custT="1"/>
      <dgm:spPr/>
      <dgm:t>
        <a:bodyPr anchor="b"/>
        <a:lstStyle/>
        <a:p>
          <a:pPr algn="r"/>
          <a:r>
            <a:rPr lang="fa-IR" sz="1600" dirty="0">
              <a:latin typeface="Calibri" pitchFamily="34" charset="0"/>
              <a:cs typeface="2  Titr" pitchFamily="2" charset="-78"/>
            </a:rPr>
            <a:t>همکاری در طرح نقشه یادگیری از طریق</a:t>
          </a:r>
          <a:endParaRPr lang="en-US" sz="1600" dirty="0">
            <a:latin typeface="Calibri" pitchFamily="34" charset="0"/>
            <a:cs typeface="2  Titr" pitchFamily="2" charset="-78"/>
          </a:endParaRPr>
        </a:p>
      </dgm:t>
    </dgm:pt>
    <dgm:pt modelId="{472AD8EB-7812-4059-A4E3-142724A2B69C}" type="parTrans" cxnId="{DE169A1C-08CF-4516-9A9F-043E50B23C51}">
      <dgm:prSet/>
      <dgm:spPr/>
      <dgm:t>
        <a:bodyPr/>
        <a:lstStyle/>
        <a:p>
          <a:endParaRPr lang="en-US"/>
        </a:p>
      </dgm:t>
    </dgm:pt>
    <dgm:pt modelId="{DD1D92B0-A6E7-4563-8DF8-8DD2E2493B37}" type="sibTrans" cxnId="{DE169A1C-08CF-4516-9A9F-043E50B23C51}">
      <dgm:prSet/>
      <dgm:spPr/>
      <dgm:t>
        <a:bodyPr/>
        <a:lstStyle/>
        <a:p>
          <a:endParaRPr lang="en-US"/>
        </a:p>
      </dgm:t>
    </dgm:pt>
    <dgm:pt modelId="{1C35E16B-DAC8-4D28-9EC8-2FB9AB6E4FBA}">
      <dgm:prSet custT="1"/>
      <dgm:spPr/>
      <dgm:t>
        <a:bodyPr anchor="b"/>
        <a:lstStyle/>
        <a:p>
          <a:pPr algn="r"/>
          <a:r>
            <a:rPr lang="fa-IR" sz="1600" dirty="0">
              <a:latin typeface="Calibri" pitchFamily="34" charset="0"/>
              <a:cs typeface="2  Titr" pitchFamily="2" charset="-78"/>
            </a:rPr>
            <a:t>مشارکت ،دستیابی به گفتگوهای حرفه‌ای</a:t>
          </a:r>
          <a:endParaRPr lang="en-US" sz="1600" dirty="0">
            <a:latin typeface="Calibri" pitchFamily="34" charset="0"/>
            <a:cs typeface="2  Titr" pitchFamily="2" charset="-78"/>
          </a:endParaRPr>
        </a:p>
      </dgm:t>
    </dgm:pt>
    <dgm:pt modelId="{F67D3153-1B67-44EC-A28C-A24B6FBDC99C}" type="parTrans" cxnId="{F17874C4-E689-4DE5-AAB0-2B1D62BCC91D}">
      <dgm:prSet/>
      <dgm:spPr/>
      <dgm:t>
        <a:bodyPr/>
        <a:lstStyle/>
        <a:p>
          <a:endParaRPr lang="en-US"/>
        </a:p>
      </dgm:t>
    </dgm:pt>
    <dgm:pt modelId="{7B9B9FCE-5CE9-4719-92ED-680016494C7B}" type="sibTrans" cxnId="{F17874C4-E689-4DE5-AAB0-2B1D62BCC91D}">
      <dgm:prSet/>
      <dgm:spPr/>
      <dgm:t>
        <a:bodyPr/>
        <a:lstStyle/>
        <a:p>
          <a:endParaRPr lang="en-US"/>
        </a:p>
      </dgm:t>
    </dgm:pt>
    <dgm:pt modelId="{D21E51C4-7C9C-45F0-B1D8-BE5173839A9D}">
      <dgm:prSet custT="1"/>
      <dgm:spPr/>
      <dgm:t>
        <a:bodyPr anchor="b"/>
        <a:lstStyle/>
        <a:p>
          <a:pPr algn="r"/>
          <a:endParaRPr lang="en-US" sz="1600" dirty="0">
            <a:latin typeface="Calibri" pitchFamily="34" charset="0"/>
            <a:cs typeface="2  Titr" pitchFamily="2" charset="-78"/>
          </a:endParaRPr>
        </a:p>
      </dgm:t>
    </dgm:pt>
    <dgm:pt modelId="{F16F520F-495F-48C3-8C78-D87B1E2CFCF5}" type="parTrans" cxnId="{4496FFB3-844D-4146-9690-F5C3F6DD0604}">
      <dgm:prSet/>
      <dgm:spPr/>
      <dgm:t>
        <a:bodyPr/>
        <a:lstStyle/>
        <a:p>
          <a:endParaRPr lang="en-US"/>
        </a:p>
      </dgm:t>
    </dgm:pt>
    <dgm:pt modelId="{D4335FD7-530D-4F1E-BEC1-C3D1B3686EA9}" type="sibTrans" cxnId="{4496FFB3-844D-4146-9690-F5C3F6DD0604}">
      <dgm:prSet/>
      <dgm:spPr/>
      <dgm:t>
        <a:bodyPr/>
        <a:lstStyle/>
        <a:p>
          <a:endParaRPr lang="en-US"/>
        </a:p>
      </dgm:t>
    </dgm:pt>
    <dgm:pt modelId="{FF6B76EB-28DC-47E9-814C-3E129EDEEA89}">
      <dgm:prSet custT="1"/>
      <dgm:spPr>
        <a:solidFill>
          <a:srgbClr val="FFFFCC"/>
        </a:solidFill>
      </dgm:spPr>
      <dgm:t>
        <a:bodyPr anchor="t"/>
        <a:lstStyle/>
        <a:p>
          <a:pPr marL="0" indent="0" algn="l" rtl="1"/>
          <a:r>
            <a:rPr lang="fa-IR" sz="1600" dirty="0">
              <a:latin typeface="Calibri" pitchFamily="34" charset="0"/>
              <a:cs typeface="2  Titr" pitchFamily="2" charset="-78"/>
            </a:rPr>
            <a:t>همکاری در یاددهی و یادگیری</a:t>
          </a:r>
        </a:p>
      </dgm:t>
    </dgm:pt>
    <dgm:pt modelId="{3B2762AB-A4C3-484D-98E0-F7BF840F1045}" type="sibTrans" cxnId="{D6D022FD-008E-4C85-96BF-6E4D7FFAF556}">
      <dgm:prSet/>
      <dgm:spPr/>
      <dgm:t>
        <a:bodyPr/>
        <a:lstStyle/>
        <a:p>
          <a:endParaRPr lang="en-US"/>
        </a:p>
      </dgm:t>
    </dgm:pt>
    <dgm:pt modelId="{7CC66065-9346-4214-A848-B00FB1EAA16F}" type="parTrans" cxnId="{D6D022FD-008E-4C85-96BF-6E4D7FFAF556}">
      <dgm:prSet/>
      <dgm:spPr/>
      <dgm:t>
        <a:bodyPr/>
        <a:lstStyle/>
        <a:p>
          <a:endParaRPr lang="en-US"/>
        </a:p>
      </dgm:t>
    </dgm:pt>
    <dgm:pt modelId="{21806659-6DD6-4C88-80EE-43F9DB19F9C0}">
      <dgm:prSet custT="1"/>
      <dgm:spPr>
        <a:solidFill>
          <a:srgbClr val="FFFFCC"/>
        </a:solidFill>
      </dgm:spPr>
      <dgm:t>
        <a:bodyPr/>
        <a:lstStyle/>
        <a:p>
          <a:pPr marL="0" indent="0" algn="l" rtl="1">
            <a:tabLst/>
          </a:pPr>
          <a:r>
            <a:rPr lang="fa-IR" sz="1600" dirty="0">
              <a:latin typeface="Calibri" pitchFamily="34" charset="0"/>
              <a:cs typeface="2  Titr" pitchFamily="2" charset="-78"/>
            </a:rPr>
            <a:t> در طراحی برنامه</a:t>
          </a:r>
        </a:p>
      </dgm:t>
    </dgm:pt>
    <dgm:pt modelId="{A5BD26F0-C59B-4450-8A3D-9F18A8B71C8F}" type="parTrans" cxnId="{11415001-253F-4F91-87BA-8C60C8A60C32}">
      <dgm:prSet/>
      <dgm:spPr/>
      <dgm:t>
        <a:bodyPr/>
        <a:lstStyle/>
        <a:p>
          <a:endParaRPr lang="en-US"/>
        </a:p>
      </dgm:t>
    </dgm:pt>
    <dgm:pt modelId="{791D93BE-91EA-41C3-ABD1-CE7C96193142}" type="sibTrans" cxnId="{11415001-253F-4F91-87BA-8C60C8A60C32}">
      <dgm:prSet/>
      <dgm:spPr/>
      <dgm:t>
        <a:bodyPr/>
        <a:lstStyle/>
        <a:p>
          <a:endParaRPr lang="en-US"/>
        </a:p>
      </dgm:t>
    </dgm:pt>
    <dgm:pt modelId="{E099F329-C8A3-4AF0-B003-1F0EBABB5444}">
      <dgm:prSet custT="1"/>
      <dgm:spPr>
        <a:solidFill>
          <a:srgbClr val="FFFFCC"/>
        </a:solidFill>
      </dgm:spPr>
      <dgm:t>
        <a:bodyPr/>
        <a:lstStyle/>
        <a:p>
          <a:pPr marL="0" indent="0" algn="l" rtl="1">
            <a:tabLst/>
          </a:pPr>
          <a:r>
            <a:rPr lang="fa-IR" sz="1600" dirty="0">
              <a:latin typeface="Calibri" pitchFamily="34" charset="0"/>
              <a:cs typeface="2  Titr" pitchFamily="2" charset="-78"/>
            </a:rPr>
            <a:t> درس</a:t>
          </a:r>
        </a:p>
      </dgm:t>
    </dgm:pt>
    <dgm:pt modelId="{E75429A8-34DB-476E-ACE5-BAA37C2D330A}" type="parTrans" cxnId="{351C46A0-39A9-4B7B-A616-B84100F420C2}">
      <dgm:prSet/>
      <dgm:spPr/>
      <dgm:t>
        <a:bodyPr/>
        <a:lstStyle/>
        <a:p>
          <a:endParaRPr lang="en-US"/>
        </a:p>
      </dgm:t>
    </dgm:pt>
    <dgm:pt modelId="{B4049384-EF36-4F11-BD8E-7223A4F84832}" type="sibTrans" cxnId="{351C46A0-39A9-4B7B-A616-B84100F420C2}">
      <dgm:prSet/>
      <dgm:spPr/>
      <dgm:t>
        <a:bodyPr/>
        <a:lstStyle/>
        <a:p>
          <a:endParaRPr lang="en-US"/>
        </a:p>
      </dgm:t>
    </dgm:pt>
    <dgm:pt modelId="{E4B7731A-9F55-4FF7-87B0-6B6A6F54B0BD}" type="pres">
      <dgm:prSet presAssocID="{0FEE28F1-7DD2-4B78-ADAF-70C09FAA90C0}" presName="cycleMatrixDiagram" presStyleCnt="0">
        <dgm:presLayoutVars>
          <dgm:chMax val="1"/>
          <dgm:dir/>
          <dgm:animLvl val="lvl"/>
          <dgm:resizeHandles val="exact"/>
        </dgm:presLayoutVars>
      </dgm:prSet>
      <dgm:spPr/>
    </dgm:pt>
    <dgm:pt modelId="{8719375B-BA85-4C4C-94FE-6B6EB4BAF8C9}" type="pres">
      <dgm:prSet presAssocID="{0FEE28F1-7DD2-4B78-ADAF-70C09FAA90C0}" presName="children" presStyleCnt="0"/>
      <dgm:spPr/>
    </dgm:pt>
    <dgm:pt modelId="{6643B919-2ADA-47B0-9482-E4F46D317962}" type="pres">
      <dgm:prSet presAssocID="{0FEE28F1-7DD2-4B78-ADAF-70C09FAA90C0}" presName="child1group" presStyleCnt="0"/>
      <dgm:spPr/>
    </dgm:pt>
    <dgm:pt modelId="{40F08305-8583-4848-9D4D-1C86915A5630}" type="pres">
      <dgm:prSet presAssocID="{0FEE28F1-7DD2-4B78-ADAF-70C09FAA90C0}" presName="child1" presStyleLbl="bgAcc1" presStyleIdx="0" presStyleCnt="4" custScaleX="125686" custScaleY="151925" custLinFactNeighborX="-21353"/>
      <dgm:spPr/>
    </dgm:pt>
    <dgm:pt modelId="{BECD52CE-C179-457D-870A-2F4315EE2541}" type="pres">
      <dgm:prSet presAssocID="{0FEE28F1-7DD2-4B78-ADAF-70C09FAA90C0}" presName="child1Text" presStyleLbl="bgAcc1" presStyleIdx="0" presStyleCnt="4">
        <dgm:presLayoutVars>
          <dgm:bulletEnabled val="1"/>
        </dgm:presLayoutVars>
      </dgm:prSet>
      <dgm:spPr/>
    </dgm:pt>
    <dgm:pt modelId="{DBB360AD-6665-49BB-9913-649DE6524287}" type="pres">
      <dgm:prSet presAssocID="{0FEE28F1-7DD2-4B78-ADAF-70C09FAA90C0}" presName="child2group" presStyleCnt="0"/>
      <dgm:spPr/>
    </dgm:pt>
    <dgm:pt modelId="{DC4B4E30-C273-4957-907D-3CE65CEB7479}" type="pres">
      <dgm:prSet presAssocID="{0FEE28F1-7DD2-4B78-ADAF-70C09FAA90C0}" presName="child2" presStyleLbl="bgAcc1" presStyleIdx="1" presStyleCnt="4" custScaleX="133799" custScaleY="147550" custLinFactNeighborX="10997" custLinFactNeighborY="-14888"/>
      <dgm:spPr/>
    </dgm:pt>
    <dgm:pt modelId="{55EFDAD8-83C2-4163-BE21-AD0876382677}" type="pres">
      <dgm:prSet presAssocID="{0FEE28F1-7DD2-4B78-ADAF-70C09FAA90C0}" presName="child2Text" presStyleLbl="bgAcc1" presStyleIdx="1" presStyleCnt="4">
        <dgm:presLayoutVars>
          <dgm:bulletEnabled val="1"/>
        </dgm:presLayoutVars>
      </dgm:prSet>
      <dgm:spPr/>
    </dgm:pt>
    <dgm:pt modelId="{A98995F8-D9E3-45F9-A794-2E1923526047}" type="pres">
      <dgm:prSet presAssocID="{0FEE28F1-7DD2-4B78-ADAF-70C09FAA90C0}" presName="child3group" presStyleCnt="0"/>
      <dgm:spPr/>
    </dgm:pt>
    <dgm:pt modelId="{30654894-AA49-404F-98DD-FDA6DEAA73B8}" type="pres">
      <dgm:prSet presAssocID="{0FEE28F1-7DD2-4B78-ADAF-70C09FAA90C0}" presName="child3" presStyleLbl="bgAcc1" presStyleIdx="2" presStyleCnt="4" custScaleX="129051" custScaleY="145228" custLinFactNeighborX="5333" custLinFactNeighborY="-43342"/>
      <dgm:spPr/>
    </dgm:pt>
    <dgm:pt modelId="{71B165B4-DA1E-4C39-B769-F64945B92EDB}" type="pres">
      <dgm:prSet presAssocID="{0FEE28F1-7DD2-4B78-ADAF-70C09FAA90C0}" presName="child3Text" presStyleLbl="bgAcc1" presStyleIdx="2" presStyleCnt="4">
        <dgm:presLayoutVars>
          <dgm:bulletEnabled val="1"/>
        </dgm:presLayoutVars>
      </dgm:prSet>
      <dgm:spPr/>
    </dgm:pt>
    <dgm:pt modelId="{3E37A057-6FE5-4278-A67F-75B42C88E18F}" type="pres">
      <dgm:prSet presAssocID="{0FEE28F1-7DD2-4B78-ADAF-70C09FAA90C0}" presName="child4group" presStyleCnt="0"/>
      <dgm:spPr/>
    </dgm:pt>
    <dgm:pt modelId="{23AC9921-5372-4C63-8E1B-0297E174963C}" type="pres">
      <dgm:prSet presAssocID="{0FEE28F1-7DD2-4B78-ADAF-70C09FAA90C0}" presName="child4" presStyleLbl="bgAcc1" presStyleIdx="3" presStyleCnt="4" custScaleX="132917" custScaleY="151162" custLinFactNeighborX="-468" custLinFactNeighborY="-40009"/>
      <dgm:spPr/>
    </dgm:pt>
    <dgm:pt modelId="{E27FEC6F-04E3-4C34-972D-03EF281210BE}" type="pres">
      <dgm:prSet presAssocID="{0FEE28F1-7DD2-4B78-ADAF-70C09FAA90C0}" presName="child4Text" presStyleLbl="bgAcc1" presStyleIdx="3" presStyleCnt="4">
        <dgm:presLayoutVars>
          <dgm:bulletEnabled val="1"/>
        </dgm:presLayoutVars>
      </dgm:prSet>
      <dgm:spPr/>
    </dgm:pt>
    <dgm:pt modelId="{C0F95FA8-D7F7-42A8-908A-D80EA259B330}" type="pres">
      <dgm:prSet presAssocID="{0FEE28F1-7DD2-4B78-ADAF-70C09FAA90C0}" presName="childPlaceholder" presStyleCnt="0"/>
      <dgm:spPr/>
    </dgm:pt>
    <dgm:pt modelId="{24546EF5-5FFD-481A-82EB-5F40CDD71814}" type="pres">
      <dgm:prSet presAssocID="{0FEE28F1-7DD2-4B78-ADAF-70C09FAA90C0}" presName="circle" presStyleCnt="0"/>
      <dgm:spPr/>
    </dgm:pt>
    <dgm:pt modelId="{9129D696-347B-457A-8518-6B288FEF8816}" type="pres">
      <dgm:prSet presAssocID="{0FEE28F1-7DD2-4B78-ADAF-70C09FAA90C0}" presName="quadrant1" presStyleLbl="node1" presStyleIdx="0" presStyleCnt="4" custLinFactNeighborY="-18846">
        <dgm:presLayoutVars>
          <dgm:chMax val="1"/>
          <dgm:bulletEnabled val="1"/>
        </dgm:presLayoutVars>
      </dgm:prSet>
      <dgm:spPr/>
    </dgm:pt>
    <dgm:pt modelId="{D6D38E65-E5A9-41A7-8448-5453D30A3458}" type="pres">
      <dgm:prSet presAssocID="{0FEE28F1-7DD2-4B78-ADAF-70C09FAA90C0}" presName="quadrant2" presStyleLbl="node1" presStyleIdx="1" presStyleCnt="4" custLinFactNeighborY="-20663">
        <dgm:presLayoutVars>
          <dgm:chMax val="1"/>
          <dgm:bulletEnabled val="1"/>
        </dgm:presLayoutVars>
      </dgm:prSet>
      <dgm:spPr/>
    </dgm:pt>
    <dgm:pt modelId="{2EE9B5A2-CD16-4948-A08A-C824D6D1F1A3}" type="pres">
      <dgm:prSet presAssocID="{0FEE28F1-7DD2-4B78-ADAF-70C09FAA90C0}" presName="quadrant3" presStyleLbl="node1" presStyleIdx="2" presStyleCnt="4" custLinFactNeighborX="2153" custLinFactNeighborY="-11422">
        <dgm:presLayoutVars>
          <dgm:chMax val="1"/>
          <dgm:bulletEnabled val="1"/>
        </dgm:presLayoutVars>
      </dgm:prSet>
      <dgm:spPr/>
    </dgm:pt>
    <dgm:pt modelId="{62F163CE-EDA8-4A0F-9A57-53250F50B3EE}" type="pres">
      <dgm:prSet presAssocID="{0FEE28F1-7DD2-4B78-ADAF-70C09FAA90C0}" presName="quadrant4" presStyleLbl="node1" presStyleIdx="3" presStyleCnt="4" custLinFactNeighborX="-987" custLinFactNeighborY="-10486">
        <dgm:presLayoutVars>
          <dgm:chMax val="1"/>
          <dgm:bulletEnabled val="1"/>
        </dgm:presLayoutVars>
      </dgm:prSet>
      <dgm:spPr/>
    </dgm:pt>
    <dgm:pt modelId="{699B7898-B348-45DA-A71E-229A11BBC475}" type="pres">
      <dgm:prSet presAssocID="{0FEE28F1-7DD2-4B78-ADAF-70C09FAA90C0}" presName="quadrantPlaceholder" presStyleCnt="0"/>
      <dgm:spPr/>
    </dgm:pt>
    <dgm:pt modelId="{7CAA9EBD-F476-49AB-9AB6-61328CC0D93E}" type="pres">
      <dgm:prSet presAssocID="{0FEE28F1-7DD2-4B78-ADAF-70C09FAA90C0}" presName="center1" presStyleLbl="fgShp" presStyleIdx="0" presStyleCnt="2" custLinFactNeighborY="-78223"/>
      <dgm:spPr/>
    </dgm:pt>
    <dgm:pt modelId="{ABC07A05-9EA1-40A2-A521-D33BA35F8086}" type="pres">
      <dgm:prSet presAssocID="{0FEE28F1-7DD2-4B78-ADAF-70C09FAA90C0}" presName="center2" presStyleLbl="fgShp" presStyleIdx="1" presStyleCnt="2" custLinFactNeighborY="-32766"/>
      <dgm:spPr/>
    </dgm:pt>
  </dgm:ptLst>
  <dgm:cxnLst>
    <dgm:cxn modelId="{A2703400-A6D8-4B2E-8888-B81855F56BCC}" type="presOf" srcId="{5C68AC82-24F3-4A8A-8E54-B93468EE7876}" destId="{71B165B4-DA1E-4C39-B769-F64945B92EDB}" srcOrd="1" destOrd="1" presId="urn:microsoft.com/office/officeart/2005/8/layout/cycle4"/>
    <dgm:cxn modelId="{11415001-253F-4F91-87BA-8C60C8A60C32}" srcId="{7BC72385-7BAB-4535-BB1C-8518E67FFC0E}" destId="{21806659-6DD6-4C88-80EE-43F9DB19F9C0}" srcOrd="4" destOrd="0" parTransId="{A5BD26F0-C59B-4450-8A3D-9F18A8B71C8F}" sibTransId="{791D93BE-91EA-41C3-ABD1-CE7C96193142}"/>
    <dgm:cxn modelId="{9E259105-E062-4AF0-B251-4E3A95189C4E}" type="presOf" srcId="{E099F329-C8A3-4AF0-B003-1F0EBABB5444}" destId="{BECD52CE-C179-457D-870A-2F4315EE2541}" srcOrd="1" destOrd="5" presId="urn:microsoft.com/office/officeart/2005/8/layout/cycle4"/>
    <dgm:cxn modelId="{AC50CE07-2704-4CDB-B708-B0E75A4E0124}" type="presOf" srcId="{711D6729-B39F-43EA-B496-B2068A965D63}" destId="{30654894-AA49-404F-98DD-FDA6DEAA73B8}" srcOrd="0" destOrd="0" presId="urn:microsoft.com/office/officeart/2005/8/layout/cycle4"/>
    <dgm:cxn modelId="{7C161514-9058-47D9-8BFA-79E8B5C7EFAF}" type="presOf" srcId="{BEC96D57-E8DF-4DF3-9333-69C026B3034B}" destId="{2EE9B5A2-CD16-4948-A08A-C824D6D1F1A3}" srcOrd="0" destOrd="0" presId="urn:microsoft.com/office/officeart/2005/8/layout/cycle4"/>
    <dgm:cxn modelId="{F0AE9614-CBB1-4BEB-BDFE-75179B8FDE27}" type="presOf" srcId="{FF6B76EB-28DC-47E9-814C-3E129EDEEA89}" destId="{23AC9921-5372-4C63-8E1B-0297E174963C}" srcOrd="0" destOrd="2" presId="urn:microsoft.com/office/officeart/2005/8/layout/cycle4"/>
    <dgm:cxn modelId="{E16EA019-8D43-4907-8376-5267A506FDA3}" srcId="{E9A20C88-0CA8-45C7-9C4C-DFD18DDB87AD}" destId="{D872FE27-0E4D-4FA0-B50B-9ACE4C6FD6DB}" srcOrd="1" destOrd="0" parTransId="{F59699D4-ADC5-4616-977D-3BF15DC14EA9}" sibTransId="{6770FC3F-A0C7-4B76-9DAA-965942D73A47}"/>
    <dgm:cxn modelId="{962F741B-8DEB-413D-896A-74B01C536E98}" type="presOf" srcId="{E099F329-C8A3-4AF0-B003-1F0EBABB5444}" destId="{40F08305-8583-4848-9D4D-1C86915A5630}" srcOrd="0" destOrd="5" presId="urn:microsoft.com/office/officeart/2005/8/layout/cycle4"/>
    <dgm:cxn modelId="{DE169A1C-08CF-4516-9A9F-043E50B23C51}" srcId="{BEC96D57-E8DF-4DF3-9333-69C026B3034B}" destId="{A39A5E79-F127-4B7A-840A-E961AA35E298}" srcOrd="2" destOrd="0" parTransId="{472AD8EB-7812-4059-A4E3-142724A2B69C}" sibTransId="{DD1D92B0-A6E7-4563-8DF8-8DD2E2493B37}"/>
    <dgm:cxn modelId="{BEB11B25-192D-4A3F-B0E2-71B1A04FF14B}" type="presOf" srcId="{1C35E16B-DAC8-4D28-9EC8-2FB9AB6E4FBA}" destId="{30654894-AA49-404F-98DD-FDA6DEAA73B8}" srcOrd="0" destOrd="3" presId="urn:microsoft.com/office/officeart/2005/8/layout/cycle4"/>
    <dgm:cxn modelId="{74F24C25-33BA-4779-9A30-2BB9D894BA1E}" srcId="{7BC72385-7BAB-4535-BB1C-8518E67FFC0E}" destId="{E21EE216-5CB5-4C5B-B8A7-2E1EAE169C58}" srcOrd="2" destOrd="0" parTransId="{4E3D2118-66AD-4066-BFB9-4B0520F70862}" sibTransId="{032405E1-1AFA-496A-B927-5C8475D7AA4A}"/>
    <dgm:cxn modelId="{923BE525-456E-439C-A5B0-1B8814A4035A}" type="presOf" srcId="{FF6B76EB-28DC-47E9-814C-3E129EDEEA89}" destId="{E27FEC6F-04E3-4C34-972D-03EF281210BE}" srcOrd="1" destOrd="2" presId="urn:microsoft.com/office/officeart/2005/8/layout/cycle4"/>
    <dgm:cxn modelId="{98ADB136-6D61-4015-A882-BA99908B8FF0}" srcId="{0F80245C-B894-444A-9F3F-AE20F2E29B63}" destId="{16478DFD-C1E7-42D7-B268-34359C84DFB2}" srcOrd="1" destOrd="0" parTransId="{3BA27A54-9582-4E5F-8D6D-D54D87383451}" sibTransId="{216C3517-484C-460C-B5FA-F232B445EC52}"/>
    <dgm:cxn modelId="{77443144-823C-4450-926D-4FE4BD28A75C}" type="presOf" srcId="{13C561A8-D6BC-468A-B46C-6F059C416E40}" destId="{BECD52CE-C179-457D-870A-2F4315EE2541}" srcOrd="1" destOrd="3" presId="urn:microsoft.com/office/officeart/2005/8/layout/cycle4"/>
    <dgm:cxn modelId="{739F8C45-C121-4C7B-9220-77B0469A299C}" type="presOf" srcId="{59C6B07B-8923-4A10-B281-9328C6DE9346}" destId="{55EFDAD8-83C2-4163-BE21-AD0876382677}" srcOrd="1" destOrd="2" presId="urn:microsoft.com/office/officeart/2005/8/layout/cycle4"/>
    <dgm:cxn modelId="{CE7EBD47-6723-4B61-A856-F3A4C4B19DCE}" type="presOf" srcId="{E9A20C88-0CA8-45C7-9C4C-DFD18DDB87AD}" destId="{62F163CE-EDA8-4A0F-9A57-53250F50B3EE}" srcOrd="0" destOrd="0" presId="urn:microsoft.com/office/officeart/2005/8/layout/cycle4"/>
    <dgm:cxn modelId="{19ADE273-3071-4FD1-9795-C9D195D89151}" type="presOf" srcId="{1C35E16B-DAC8-4D28-9EC8-2FB9AB6E4FBA}" destId="{71B165B4-DA1E-4C39-B769-F64945B92EDB}" srcOrd="1" destOrd="3" presId="urn:microsoft.com/office/officeart/2005/8/layout/cycle4"/>
    <dgm:cxn modelId="{77ED9054-DD0F-4746-A84C-EF121016BA10}" type="presOf" srcId="{0F80245C-B894-444A-9F3F-AE20F2E29B63}" destId="{D6D38E65-E5A9-41A7-8448-5453D30A3458}" srcOrd="0" destOrd="0" presId="urn:microsoft.com/office/officeart/2005/8/layout/cycle4"/>
    <dgm:cxn modelId="{1A288375-118A-4E92-87FE-21801B846549}" type="presOf" srcId="{D21E51C4-7C9C-45F0-B1D8-BE5173839A9D}" destId="{71B165B4-DA1E-4C39-B769-F64945B92EDB}" srcOrd="1" destOrd="4" presId="urn:microsoft.com/office/officeart/2005/8/layout/cycle4"/>
    <dgm:cxn modelId="{ABA86256-FEE9-4773-963B-100BAFA23334}" type="presOf" srcId="{630845F0-BAF6-472F-AB6C-9AA3C1E4E894}" destId="{DC4B4E30-C273-4957-907D-3CE65CEB7479}" srcOrd="0" destOrd="3" presId="urn:microsoft.com/office/officeart/2005/8/layout/cycle4"/>
    <dgm:cxn modelId="{F7564D78-871F-4907-AF50-85DCF33D0375}" type="presOf" srcId="{16478DFD-C1E7-42D7-B268-34359C84DFB2}" destId="{DC4B4E30-C273-4957-907D-3CE65CEB7479}" srcOrd="0" destOrd="1" presId="urn:microsoft.com/office/officeart/2005/8/layout/cycle4"/>
    <dgm:cxn modelId="{805BE258-0AE1-4EF2-BF80-F6A2E3B5826B}" type="presOf" srcId="{D21E51C4-7C9C-45F0-B1D8-BE5173839A9D}" destId="{30654894-AA49-404F-98DD-FDA6DEAA73B8}" srcOrd="0" destOrd="4" presId="urn:microsoft.com/office/officeart/2005/8/layout/cycle4"/>
    <dgm:cxn modelId="{780DFF79-3221-4CE6-9B4A-DD25DB3E86D8}" type="presOf" srcId="{21806659-6DD6-4C88-80EE-43F9DB19F9C0}" destId="{BECD52CE-C179-457D-870A-2F4315EE2541}" srcOrd="1" destOrd="4" presId="urn:microsoft.com/office/officeart/2005/8/layout/cycle4"/>
    <dgm:cxn modelId="{20CA075A-D3CF-4059-8A35-E74FDCF7CABF}" type="presOf" srcId="{7BC72385-7BAB-4535-BB1C-8518E67FFC0E}" destId="{9129D696-347B-457A-8518-6B288FEF8816}" srcOrd="0" destOrd="0" presId="urn:microsoft.com/office/officeart/2005/8/layout/cycle4"/>
    <dgm:cxn modelId="{7A5F5C7C-B4F3-496E-8F28-95E8B5E6D6AF}" srcId="{0F80245C-B894-444A-9F3F-AE20F2E29B63}" destId="{630845F0-BAF6-472F-AB6C-9AA3C1E4E894}" srcOrd="3" destOrd="0" parTransId="{7AA50CB2-A7F4-4D1E-9721-8531837B7DD1}" sibTransId="{B144CCD3-8E83-4EB8-9415-44FB3A94B5F1}"/>
    <dgm:cxn modelId="{32CB3580-7F20-4EF3-A6C1-B3D274D09E10}" type="presOf" srcId="{D872FE27-0E4D-4FA0-B50B-9ACE4C6FD6DB}" destId="{23AC9921-5372-4C63-8E1B-0297E174963C}" srcOrd="0" destOrd="1" presId="urn:microsoft.com/office/officeart/2005/8/layout/cycle4"/>
    <dgm:cxn modelId="{706D8D81-67C1-4144-8273-12069D516365}" type="presOf" srcId="{21806659-6DD6-4C88-80EE-43F9DB19F9C0}" destId="{40F08305-8583-4848-9D4D-1C86915A5630}" srcOrd="0" destOrd="4" presId="urn:microsoft.com/office/officeart/2005/8/layout/cycle4"/>
    <dgm:cxn modelId="{0F1FEE84-3992-43A8-873B-7969F20FD9BC}" type="presOf" srcId="{135A77E9-DA9B-4082-96A9-DDC3F61CDF2E}" destId="{40F08305-8583-4848-9D4D-1C86915A5630}" srcOrd="0" destOrd="0" presId="urn:microsoft.com/office/officeart/2005/8/layout/cycle4"/>
    <dgm:cxn modelId="{51BE518B-F065-4949-AD0F-340972099E29}" srcId="{0FEE28F1-7DD2-4B78-ADAF-70C09FAA90C0}" destId="{BEC96D57-E8DF-4DF3-9333-69C026B3034B}" srcOrd="2" destOrd="0" parTransId="{E7F3053E-EBD0-478D-9180-4245EE6D91A1}" sibTransId="{97D02069-0312-4558-BDEB-B694FAAEE6F8}"/>
    <dgm:cxn modelId="{3F345D91-3982-4579-B240-06D2FF460740}" type="presOf" srcId="{46DC1762-5786-4DEF-B8EF-79FD35BF596E}" destId="{DC4B4E30-C273-4957-907D-3CE65CEB7479}" srcOrd="0" destOrd="0" presId="urn:microsoft.com/office/officeart/2005/8/layout/cycle4"/>
    <dgm:cxn modelId="{3C9B339B-9E23-4B8A-95D2-59404D362A90}" srcId="{0FEE28F1-7DD2-4B78-ADAF-70C09FAA90C0}" destId="{7BC72385-7BAB-4535-BB1C-8518E67FFC0E}" srcOrd="0" destOrd="0" parTransId="{057BE565-C958-4C20-801B-A0C911AF0D5F}" sibTransId="{6F735F96-99D9-4588-89EE-8EBAAD7A31CA}"/>
    <dgm:cxn modelId="{5CDC389B-5E2E-48A5-897E-D1D7BA3F0897}" srcId="{BEC96D57-E8DF-4DF3-9333-69C026B3034B}" destId="{5C68AC82-24F3-4A8A-8E54-B93468EE7876}" srcOrd="1" destOrd="0" parTransId="{5F86BE73-C534-4898-8FC6-D47F977AA248}" sibTransId="{027EDAF3-A165-4AF0-84F3-6324CA8AC282}"/>
    <dgm:cxn modelId="{EE5E0F9C-DABC-49F3-A9EF-3572FCBFE9B6}" srcId="{0FEE28F1-7DD2-4B78-ADAF-70C09FAA90C0}" destId="{E9A20C88-0CA8-45C7-9C4C-DFD18DDB87AD}" srcOrd="3" destOrd="0" parTransId="{6F542769-25BC-408C-992B-1C1087AD044B}" sibTransId="{794D97C8-62A9-4D3E-BDD4-3750ECF53AA5}"/>
    <dgm:cxn modelId="{2EBEA59C-8FE9-46BF-BA62-D7119BB760BE}" type="presOf" srcId="{A39A5E79-F127-4B7A-840A-E961AA35E298}" destId="{71B165B4-DA1E-4C39-B769-F64945B92EDB}" srcOrd="1" destOrd="2" presId="urn:microsoft.com/office/officeart/2005/8/layout/cycle4"/>
    <dgm:cxn modelId="{0EA418A0-425D-40DF-911C-EC3222093BA6}" type="presOf" srcId="{91124D66-B3A6-4FCE-92F7-1E909D120C69}" destId="{E27FEC6F-04E3-4C34-972D-03EF281210BE}" srcOrd="1" destOrd="0" presId="urn:microsoft.com/office/officeart/2005/8/layout/cycle4"/>
    <dgm:cxn modelId="{351C46A0-39A9-4B7B-A616-B84100F420C2}" srcId="{7BC72385-7BAB-4535-BB1C-8518E67FFC0E}" destId="{E099F329-C8A3-4AF0-B003-1F0EBABB5444}" srcOrd="5" destOrd="0" parTransId="{E75429A8-34DB-476E-ACE5-BAA37C2D330A}" sibTransId="{B4049384-EF36-4F11-BD8E-7223A4F84832}"/>
    <dgm:cxn modelId="{267647A5-5505-4F61-A869-AAA3D7321DCE}" type="presOf" srcId="{135A77E9-DA9B-4082-96A9-DDC3F61CDF2E}" destId="{BECD52CE-C179-457D-870A-2F4315EE2541}" srcOrd="1" destOrd="0" presId="urn:microsoft.com/office/officeart/2005/8/layout/cycle4"/>
    <dgm:cxn modelId="{6C4414AB-50CD-44C2-94A3-F15B2BE2057C}" srcId="{E9A20C88-0CA8-45C7-9C4C-DFD18DDB87AD}" destId="{91124D66-B3A6-4FCE-92F7-1E909D120C69}" srcOrd="0" destOrd="0" parTransId="{9CCC4255-6FB0-4087-BABF-B82B96B062F5}" sibTransId="{560CB203-AEF7-4257-ACA3-15E8599AEDE8}"/>
    <dgm:cxn modelId="{8A7F37B0-DB24-4E63-A3CD-3B164C8217B2}" type="presOf" srcId="{E21EE216-5CB5-4C5B-B8A7-2E1EAE169C58}" destId="{BECD52CE-C179-457D-870A-2F4315EE2541}" srcOrd="1" destOrd="2" presId="urn:microsoft.com/office/officeart/2005/8/layout/cycle4"/>
    <dgm:cxn modelId="{C2DC1EB2-DC79-4B50-9197-3A185EAC26C6}" type="presOf" srcId="{16478DFD-C1E7-42D7-B268-34359C84DFB2}" destId="{55EFDAD8-83C2-4163-BE21-AD0876382677}" srcOrd="1" destOrd="1" presId="urn:microsoft.com/office/officeart/2005/8/layout/cycle4"/>
    <dgm:cxn modelId="{AFB2FAB3-5211-4226-BF87-88457789C2D1}" srcId="{0FEE28F1-7DD2-4B78-ADAF-70C09FAA90C0}" destId="{0F80245C-B894-444A-9F3F-AE20F2E29B63}" srcOrd="1" destOrd="0" parTransId="{9DA62E37-457A-4033-809D-256E88764A8F}" sibTransId="{830DF726-19E3-487E-A087-68C517007940}"/>
    <dgm:cxn modelId="{4496FFB3-844D-4146-9690-F5C3F6DD0604}" srcId="{BEC96D57-E8DF-4DF3-9333-69C026B3034B}" destId="{D21E51C4-7C9C-45F0-B1D8-BE5173839A9D}" srcOrd="4" destOrd="0" parTransId="{F16F520F-495F-48C3-8C78-D87B1E2CFCF5}" sibTransId="{D4335FD7-530D-4F1E-BEC1-C3D1B3686EA9}"/>
    <dgm:cxn modelId="{98BD1AB8-3277-494E-BA83-5ADD3DCBB59C}" type="presOf" srcId="{8EFA7C4E-71BF-476D-95DE-E3A69D2E8C10}" destId="{40F08305-8583-4848-9D4D-1C86915A5630}" srcOrd="0" destOrd="1" presId="urn:microsoft.com/office/officeart/2005/8/layout/cycle4"/>
    <dgm:cxn modelId="{715E01B9-7D43-49B7-B52E-0D643F9E9AD9}" type="presOf" srcId="{0FEE28F1-7DD2-4B78-ADAF-70C09FAA90C0}" destId="{E4B7731A-9F55-4FF7-87B0-6B6A6F54B0BD}" srcOrd="0" destOrd="0" presId="urn:microsoft.com/office/officeart/2005/8/layout/cycle4"/>
    <dgm:cxn modelId="{4A7AFCBD-DCDD-43D4-ADF5-3E4C56000408}" srcId="{7BC72385-7BAB-4535-BB1C-8518E67FFC0E}" destId="{13C561A8-D6BC-468A-B46C-6F059C416E40}" srcOrd="3" destOrd="0" parTransId="{DB09B553-F286-4D10-B302-004663AD1C66}" sibTransId="{5920C883-E365-4957-A937-517BF4BDA1FA}"/>
    <dgm:cxn modelId="{1757C3BE-907A-4101-AD1E-941807528E19}" srcId="{7BC72385-7BAB-4535-BB1C-8518E67FFC0E}" destId="{8EFA7C4E-71BF-476D-95DE-E3A69D2E8C10}" srcOrd="1" destOrd="0" parTransId="{9B62202B-79FD-47EA-BC9C-5566A52C9721}" sibTransId="{16D546F2-8114-4BFF-90C5-8B175F14FBF4}"/>
    <dgm:cxn modelId="{F17874C4-E689-4DE5-AAB0-2B1D62BCC91D}" srcId="{BEC96D57-E8DF-4DF3-9333-69C026B3034B}" destId="{1C35E16B-DAC8-4D28-9EC8-2FB9AB6E4FBA}" srcOrd="3" destOrd="0" parTransId="{F67D3153-1B67-44EC-A28C-A24B6FBDC99C}" sibTransId="{7B9B9FCE-5CE9-4719-92ED-680016494C7B}"/>
    <dgm:cxn modelId="{344696C4-495A-48AD-A45A-71268A4D9857}" type="presOf" srcId="{59C6B07B-8923-4A10-B281-9328C6DE9346}" destId="{DC4B4E30-C273-4957-907D-3CE65CEB7479}" srcOrd="0" destOrd="2" presId="urn:microsoft.com/office/officeart/2005/8/layout/cycle4"/>
    <dgm:cxn modelId="{A55D97C7-742F-4563-A55B-FB32987659D3}" type="presOf" srcId="{5C68AC82-24F3-4A8A-8E54-B93468EE7876}" destId="{30654894-AA49-404F-98DD-FDA6DEAA73B8}" srcOrd="0" destOrd="1" presId="urn:microsoft.com/office/officeart/2005/8/layout/cycle4"/>
    <dgm:cxn modelId="{D5E6A2C9-CC4E-4787-B40A-2B1809FDD97F}" type="presOf" srcId="{13C561A8-D6BC-468A-B46C-6F059C416E40}" destId="{40F08305-8583-4848-9D4D-1C86915A5630}" srcOrd="0" destOrd="3" presId="urn:microsoft.com/office/officeart/2005/8/layout/cycle4"/>
    <dgm:cxn modelId="{0A6597CA-68AF-4CE4-91E3-C7057DE738F1}" type="presOf" srcId="{46DC1762-5786-4DEF-B8EF-79FD35BF596E}" destId="{55EFDAD8-83C2-4163-BE21-AD0876382677}" srcOrd="1" destOrd="0" presId="urn:microsoft.com/office/officeart/2005/8/layout/cycle4"/>
    <dgm:cxn modelId="{E582B0D1-B9FC-45F6-86F9-19D0841EB3F5}" srcId="{0F80245C-B894-444A-9F3F-AE20F2E29B63}" destId="{59C6B07B-8923-4A10-B281-9328C6DE9346}" srcOrd="2" destOrd="0" parTransId="{2FF9FA57-70DE-4065-AF27-CFC54B409DE5}" sibTransId="{52ADEE58-707F-4DA4-9063-7B5D3FF41C55}"/>
    <dgm:cxn modelId="{B9693DD3-3359-49AB-B438-4A6024222D3D}" type="presOf" srcId="{8EFA7C4E-71BF-476D-95DE-E3A69D2E8C10}" destId="{BECD52CE-C179-457D-870A-2F4315EE2541}" srcOrd="1" destOrd="1" presId="urn:microsoft.com/office/officeart/2005/8/layout/cycle4"/>
    <dgm:cxn modelId="{6B02B0D3-3A1E-4D57-AAFA-86D829B060E0}" type="presOf" srcId="{D872FE27-0E4D-4FA0-B50B-9ACE4C6FD6DB}" destId="{E27FEC6F-04E3-4C34-972D-03EF281210BE}" srcOrd="1" destOrd="1" presId="urn:microsoft.com/office/officeart/2005/8/layout/cycle4"/>
    <dgm:cxn modelId="{D11072D6-3945-4AB1-B889-F8540CFCB5AA}" type="presOf" srcId="{A39A5E79-F127-4B7A-840A-E961AA35E298}" destId="{30654894-AA49-404F-98DD-FDA6DEAA73B8}" srcOrd="0" destOrd="2" presId="urn:microsoft.com/office/officeart/2005/8/layout/cycle4"/>
    <dgm:cxn modelId="{33871AD9-6D63-4993-A76C-26BB54393BA3}" type="presOf" srcId="{E21EE216-5CB5-4C5B-B8A7-2E1EAE169C58}" destId="{40F08305-8583-4848-9D4D-1C86915A5630}" srcOrd="0" destOrd="2" presId="urn:microsoft.com/office/officeart/2005/8/layout/cycle4"/>
    <dgm:cxn modelId="{E41AFAD9-B7B4-45E7-8833-3575EF99EFDF}" srcId="{BEC96D57-E8DF-4DF3-9333-69C026B3034B}" destId="{711D6729-B39F-43EA-B496-B2068A965D63}" srcOrd="0" destOrd="0" parTransId="{60FBB957-FD1E-46C9-AE44-8FBB8A442649}" sibTransId="{8DD21CA6-FF1A-4B01-9F48-8A36979B7ECD}"/>
    <dgm:cxn modelId="{BB19EDE9-B6C1-4A0A-986D-6A38000B9C66}" type="presOf" srcId="{630845F0-BAF6-472F-AB6C-9AA3C1E4E894}" destId="{55EFDAD8-83C2-4163-BE21-AD0876382677}" srcOrd="1" destOrd="3" presId="urn:microsoft.com/office/officeart/2005/8/layout/cycle4"/>
    <dgm:cxn modelId="{3CFE94EA-E454-43AD-B255-823C1CDAE264}" srcId="{7BC72385-7BAB-4535-BB1C-8518E67FFC0E}" destId="{135A77E9-DA9B-4082-96A9-DDC3F61CDF2E}" srcOrd="0" destOrd="0" parTransId="{F5C44A22-3FF2-42AB-97C1-000961430120}" sibTransId="{88E9171B-5044-4FE8-982D-ED3F1F8FC408}"/>
    <dgm:cxn modelId="{4C5682EB-30A8-470F-8E6C-0D02CF595802}" srcId="{0F80245C-B894-444A-9F3F-AE20F2E29B63}" destId="{46DC1762-5786-4DEF-B8EF-79FD35BF596E}" srcOrd="0" destOrd="0" parTransId="{3ADC754A-B339-49E5-9E07-093C5F4CF4FE}" sibTransId="{3D403E79-3250-4619-BA8D-DADE406653D0}"/>
    <dgm:cxn modelId="{EC738FFB-9AD2-4609-8D7B-100DC95FA791}" type="presOf" srcId="{711D6729-B39F-43EA-B496-B2068A965D63}" destId="{71B165B4-DA1E-4C39-B769-F64945B92EDB}" srcOrd="1" destOrd="0" presId="urn:microsoft.com/office/officeart/2005/8/layout/cycle4"/>
    <dgm:cxn modelId="{D6D022FD-008E-4C85-96BF-6E4D7FFAF556}" srcId="{E9A20C88-0CA8-45C7-9C4C-DFD18DDB87AD}" destId="{FF6B76EB-28DC-47E9-814C-3E129EDEEA89}" srcOrd="2" destOrd="0" parTransId="{7CC66065-9346-4214-A848-B00FB1EAA16F}" sibTransId="{3B2762AB-A4C3-484D-98E0-F7BF840F1045}"/>
    <dgm:cxn modelId="{07A0B4FE-B6A6-4A47-A785-31759BEC5027}" type="presOf" srcId="{91124D66-B3A6-4FCE-92F7-1E909D120C69}" destId="{23AC9921-5372-4C63-8E1B-0297E174963C}" srcOrd="0" destOrd="0" presId="urn:microsoft.com/office/officeart/2005/8/layout/cycle4"/>
    <dgm:cxn modelId="{78EE0686-C1C5-4EC0-B036-B6520AD1F311}" type="presParOf" srcId="{E4B7731A-9F55-4FF7-87B0-6B6A6F54B0BD}" destId="{8719375B-BA85-4C4C-94FE-6B6EB4BAF8C9}" srcOrd="0" destOrd="0" presId="urn:microsoft.com/office/officeart/2005/8/layout/cycle4"/>
    <dgm:cxn modelId="{5FA79670-1198-4AE8-870B-64D4409BB27A}" type="presParOf" srcId="{8719375B-BA85-4C4C-94FE-6B6EB4BAF8C9}" destId="{6643B919-2ADA-47B0-9482-E4F46D317962}" srcOrd="0" destOrd="0" presId="urn:microsoft.com/office/officeart/2005/8/layout/cycle4"/>
    <dgm:cxn modelId="{52BC3941-F5DF-48A9-9F04-EBE3A3614EA5}" type="presParOf" srcId="{6643B919-2ADA-47B0-9482-E4F46D317962}" destId="{40F08305-8583-4848-9D4D-1C86915A5630}" srcOrd="0" destOrd="0" presId="urn:microsoft.com/office/officeart/2005/8/layout/cycle4"/>
    <dgm:cxn modelId="{AC4B2962-1334-4E59-AFC8-A8D4F9F4D10F}" type="presParOf" srcId="{6643B919-2ADA-47B0-9482-E4F46D317962}" destId="{BECD52CE-C179-457D-870A-2F4315EE2541}" srcOrd="1" destOrd="0" presId="urn:microsoft.com/office/officeart/2005/8/layout/cycle4"/>
    <dgm:cxn modelId="{EFA8629F-E9B5-49E9-AB4F-F4A6DCD79430}" type="presParOf" srcId="{8719375B-BA85-4C4C-94FE-6B6EB4BAF8C9}" destId="{DBB360AD-6665-49BB-9913-649DE6524287}" srcOrd="1" destOrd="0" presId="urn:microsoft.com/office/officeart/2005/8/layout/cycle4"/>
    <dgm:cxn modelId="{1A6C135E-2F6E-429E-937C-94F8FB47E467}" type="presParOf" srcId="{DBB360AD-6665-49BB-9913-649DE6524287}" destId="{DC4B4E30-C273-4957-907D-3CE65CEB7479}" srcOrd="0" destOrd="0" presId="urn:microsoft.com/office/officeart/2005/8/layout/cycle4"/>
    <dgm:cxn modelId="{36349E92-B002-42C0-88C3-5454A8E7B513}" type="presParOf" srcId="{DBB360AD-6665-49BB-9913-649DE6524287}" destId="{55EFDAD8-83C2-4163-BE21-AD0876382677}" srcOrd="1" destOrd="0" presId="urn:microsoft.com/office/officeart/2005/8/layout/cycle4"/>
    <dgm:cxn modelId="{2B49658B-1089-4772-8817-DB16F146C297}" type="presParOf" srcId="{8719375B-BA85-4C4C-94FE-6B6EB4BAF8C9}" destId="{A98995F8-D9E3-45F9-A794-2E1923526047}" srcOrd="2" destOrd="0" presId="urn:microsoft.com/office/officeart/2005/8/layout/cycle4"/>
    <dgm:cxn modelId="{B188364C-FBBD-4A98-BBEF-EC7ECE4CE53B}" type="presParOf" srcId="{A98995F8-D9E3-45F9-A794-2E1923526047}" destId="{30654894-AA49-404F-98DD-FDA6DEAA73B8}" srcOrd="0" destOrd="0" presId="urn:microsoft.com/office/officeart/2005/8/layout/cycle4"/>
    <dgm:cxn modelId="{14F0E702-84F9-4241-AE1C-003C3546DDD1}" type="presParOf" srcId="{A98995F8-D9E3-45F9-A794-2E1923526047}" destId="{71B165B4-DA1E-4C39-B769-F64945B92EDB}" srcOrd="1" destOrd="0" presId="urn:microsoft.com/office/officeart/2005/8/layout/cycle4"/>
    <dgm:cxn modelId="{B35CFE9A-6937-4C6E-8604-8691824C2149}" type="presParOf" srcId="{8719375B-BA85-4C4C-94FE-6B6EB4BAF8C9}" destId="{3E37A057-6FE5-4278-A67F-75B42C88E18F}" srcOrd="3" destOrd="0" presId="urn:microsoft.com/office/officeart/2005/8/layout/cycle4"/>
    <dgm:cxn modelId="{A8E6994D-E4AB-464C-9E31-4B0D9A868345}" type="presParOf" srcId="{3E37A057-6FE5-4278-A67F-75B42C88E18F}" destId="{23AC9921-5372-4C63-8E1B-0297E174963C}" srcOrd="0" destOrd="0" presId="urn:microsoft.com/office/officeart/2005/8/layout/cycle4"/>
    <dgm:cxn modelId="{74DBEC7A-9DD1-4A80-B3F4-FC0FACA8D063}" type="presParOf" srcId="{3E37A057-6FE5-4278-A67F-75B42C88E18F}" destId="{E27FEC6F-04E3-4C34-972D-03EF281210BE}" srcOrd="1" destOrd="0" presId="urn:microsoft.com/office/officeart/2005/8/layout/cycle4"/>
    <dgm:cxn modelId="{647F510A-AF59-481F-BF85-B5D2DAC77B71}" type="presParOf" srcId="{8719375B-BA85-4C4C-94FE-6B6EB4BAF8C9}" destId="{C0F95FA8-D7F7-42A8-908A-D80EA259B330}" srcOrd="4" destOrd="0" presId="urn:microsoft.com/office/officeart/2005/8/layout/cycle4"/>
    <dgm:cxn modelId="{6F28CE80-2307-4EBF-989E-9CCF3C2C7DBA}" type="presParOf" srcId="{E4B7731A-9F55-4FF7-87B0-6B6A6F54B0BD}" destId="{24546EF5-5FFD-481A-82EB-5F40CDD71814}" srcOrd="1" destOrd="0" presId="urn:microsoft.com/office/officeart/2005/8/layout/cycle4"/>
    <dgm:cxn modelId="{B21765AA-EBF3-427D-B4D9-D630A39782C5}" type="presParOf" srcId="{24546EF5-5FFD-481A-82EB-5F40CDD71814}" destId="{9129D696-347B-457A-8518-6B288FEF8816}" srcOrd="0" destOrd="0" presId="urn:microsoft.com/office/officeart/2005/8/layout/cycle4"/>
    <dgm:cxn modelId="{8C215F66-BD11-4BE6-9E95-B1BD89B04BA0}" type="presParOf" srcId="{24546EF5-5FFD-481A-82EB-5F40CDD71814}" destId="{D6D38E65-E5A9-41A7-8448-5453D30A3458}" srcOrd="1" destOrd="0" presId="urn:microsoft.com/office/officeart/2005/8/layout/cycle4"/>
    <dgm:cxn modelId="{073B6D42-2DBD-44FF-BA30-7936218FE50D}" type="presParOf" srcId="{24546EF5-5FFD-481A-82EB-5F40CDD71814}" destId="{2EE9B5A2-CD16-4948-A08A-C824D6D1F1A3}" srcOrd="2" destOrd="0" presId="urn:microsoft.com/office/officeart/2005/8/layout/cycle4"/>
    <dgm:cxn modelId="{67BE91A0-F67E-48B1-BC4D-D282422AC383}" type="presParOf" srcId="{24546EF5-5FFD-481A-82EB-5F40CDD71814}" destId="{62F163CE-EDA8-4A0F-9A57-53250F50B3EE}" srcOrd="3" destOrd="0" presId="urn:microsoft.com/office/officeart/2005/8/layout/cycle4"/>
    <dgm:cxn modelId="{34F850C7-B2A9-4DAF-A66D-7F9B98A33B9E}" type="presParOf" srcId="{24546EF5-5FFD-481A-82EB-5F40CDD71814}" destId="{699B7898-B348-45DA-A71E-229A11BBC475}" srcOrd="4" destOrd="0" presId="urn:microsoft.com/office/officeart/2005/8/layout/cycle4"/>
    <dgm:cxn modelId="{2F2CA77F-BADD-4D1F-8C61-C28A4D51DF91}" type="presParOf" srcId="{E4B7731A-9F55-4FF7-87B0-6B6A6F54B0BD}" destId="{7CAA9EBD-F476-49AB-9AB6-61328CC0D93E}" srcOrd="2" destOrd="0" presId="urn:microsoft.com/office/officeart/2005/8/layout/cycle4"/>
    <dgm:cxn modelId="{B686F104-B3B8-4BEC-99E4-136DCF0561AC}" type="presParOf" srcId="{E4B7731A-9F55-4FF7-87B0-6B6A6F54B0BD}" destId="{ABC07A05-9EA1-40A2-A521-D33BA35F808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B40BB3-6612-42CE-9382-3931F3E10CBE}">
      <dsp:nvSpPr>
        <dsp:cNvPr id="0" name=""/>
        <dsp:cNvSpPr/>
      </dsp:nvSpPr>
      <dsp:spPr>
        <a:xfrm>
          <a:off x="573247" y="0"/>
          <a:ext cx="4963076" cy="4963076"/>
        </a:xfrm>
        <a:prstGeom prst="triangle">
          <a:avLst/>
        </a:prstGeom>
        <a:solidFill>
          <a:schemeClr val="accent1">
            <a:hueOff val="0"/>
            <a:satOff val="0"/>
            <a:lumOff val="0"/>
            <a:alphaOff val="0"/>
          </a:schemeClr>
        </a:solidFill>
        <a:ln w="3810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sp>
    <dsp:sp modelId="{BAB293E7-EADD-456D-A6CB-3EFBD9E4E69F}">
      <dsp:nvSpPr>
        <dsp:cNvPr id="0" name=""/>
        <dsp:cNvSpPr/>
      </dsp:nvSpPr>
      <dsp:spPr>
        <a:xfrm>
          <a:off x="2783704" y="695875"/>
          <a:ext cx="3768160" cy="3528436"/>
        </a:xfrm>
        <a:prstGeom prst="roundRect">
          <a:avLst/>
        </a:prstGeom>
        <a:solidFill>
          <a:schemeClr val="lt1">
            <a:alpha val="90000"/>
            <a:hueOff val="0"/>
            <a:satOff val="0"/>
            <a:lumOff val="0"/>
            <a:alphaOff val="0"/>
          </a:schemeClr>
        </a:solidFill>
        <a:ln w="28575" cap="rnd" cmpd="sng" algn="ctr">
          <a:solidFill>
            <a:schemeClr val="tx2">
              <a:lumMod val="1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2410" tIns="232410" rIns="232410" bIns="232410" numCol="1" spcCol="1270" anchor="ctr" anchorCtr="0">
          <a:noAutofit/>
        </a:bodyPr>
        <a:lstStyle/>
        <a:p>
          <a:pPr marL="0" lvl="0" indent="0" algn="ctr" defTabSz="2711450" rtl="1">
            <a:lnSpc>
              <a:spcPct val="90000"/>
            </a:lnSpc>
            <a:spcBef>
              <a:spcPct val="0"/>
            </a:spcBef>
            <a:spcAft>
              <a:spcPct val="35000"/>
            </a:spcAft>
            <a:buNone/>
          </a:pPr>
          <a:r>
            <a:rPr lang="fa-IR" sz="6100" kern="1200" dirty="0">
              <a:solidFill>
                <a:srgbClr val="FF0000"/>
              </a:solidFill>
              <a:effectLst>
                <a:outerShdw blurRad="38100" dist="38100" dir="2700000" algn="tl">
                  <a:srgbClr val="000000">
                    <a:alpha val="43137"/>
                  </a:srgbClr>
                </a:outerShdw>
              </a:effectLst>
              <a:latin typeface="IranNastaliq" pitchFamily="18" charset="0"/>
              <a:cs typeface="IranNastaliq" pitchFamily="18" charset="0"/>
            </a:rPr>
            <a:t>چگونه پژوهش را به سطح مدرسه ببریم؟</a:t>
          </a:r>
          <a:endParaRPr lang="en-US" sz="6100" kern="1200" dirty="0">
            <a:solidFill>
              <a:srgbClr val="FF0000"/>
            </a:solidFill>
            <a:effectLst>
              <a:outerShdw blurRad="38100" dist="38100" dir="2700000" algn="tl">
                <a:srgbClr val="000000">
                  <a:alpha val="43137"/>
                </a:srgbClr>
              </a:outerShdw>
            </a:effectLst>
            <a:latin typeface="IranNastaliq" pitchFamily="18" charset="0"/>
            <a:cs typeface="IranNastaliq" pitchFamily="18" charset="0"/>
          </a:endParaRPr>
        </a:p>
      </dsp:txBody>
      <dsp:txXfrm>
        <a:off x="2955948" y="868119"/>
        <a:ext cx="3423672" cy="3183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9A596-AB61-4020-9F86-E86EA28B7DD8}">
      <dsp:nvSpPr>
        <dsp:cNvPr id="0" name=""/>
        <dsp:cNvSpPr/>
      </dsp:nvSpPr>
      <dsp:spPr>
        <a:xfrm>
          <a:off x="3013848" y="1643317"/>
          <a:ext cx="1901433" cy="1598066"/>
        </a:xfrm>
        <a:prstGeom prst="ellipse">
          <a:avLst/>
        </a:prstGeom>
        <a:solidFill>
          <a:schemeClr val="accent6">
            <a:lumMod val="60000"/>
            <a:lumOff val="40000"/>
          </a:schemeClr>
        </a:solidFill>
        <a:ln w="38100" cap="rnd" cmpd="sng" algn="ctr">
          <a:solidFill>
            <a:srgbClr val="02E8E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a-IR" sz="1800" b="0" kern="1200" dirty="0">
              <a:solidFill>
                <a:sysClr val="windowText" lastClr="000000"/>
              </a:solidFill>
              <a:cs typeface="B Titr" pitchFamily="2" charset="-78"/>
            </a:rPr>
            <a:t>پژوهش‌های مرتبط بامدرسه </a:t>
          </a:r>
          <a:endParaRPr lang="en-US" sz="1800" b="0" kern="1200" dirty="0">
            <a:cs typeface="B Titr" pitchFamily="2" charset="-78"/>
          </a:endParaRPr>
        </a:p>
      </dsp:txBody>
      <dsp:txXfrm>
        <a:off x="3292306" y="1877348"/>
        <a:ext cx="1344517" cy="1130004"/>
      </dsp:txXfrm>
    </dsp:sp>
    <dsp:sp modelId="{EE76916D-5188-4353-B0B1-4C2610464234}">
      <dsp:nvSpPr>
        <dsp:cNvPr id="0" name=""/>
        <dsp:cNvSpPr/>
      </dsp:nvSpPr>
      <dsp:spPr>
        <a:xfrm rot="16034772">
          <a:off x="3793686" y="1200204"/>
          <a:ext cx="243539" cy="4423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dirty="0"/>
        </a:p>
      </dsp:txBody>
      <dsp:txXfrm rot="10800000">
        <a:off x="3831972" y="1325157"/>
        <a:ext cx="170477" cy="265392"/>
      </dsp:txXfrm>
    </dsp:sp>
    <dsp:sp modelId="{270AE007-1E9A-46F9-B227-06E137E1CDE5}">
      <dsp:nvSpPr>
        <dsp:cNvPr id="0" name=""/>
        <dsp:cNvSpPr/>
      </dsp:nvSpPr>
      <dsp:spPr>
        <a:xfrm>
          <a:off x="2934062" y="52547"/>
          <a:ext cx="1885588" cy="1132679"/>
        </a:xfrm>
        <a:prstGeom prst="ellipse">
          <a:avLst/>
        </a:prstGeom>
        <a:solidFill>
          <a:srgbClr val="92D050"/>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endParaRPr lang="en-US" sz="1800" b="1" kern="1200" dirty="0">
            <a:solidFill>
              <a:sysClr val="windowText" lastClr="000000"/>
            </a:solidFill>
            <a:cs typeface="B Titr" pitchFamily="2" charset="-78"/>
          </a:endParaRPr>
        </a:p>
      </dsp:txBody>
      <dsp:txXfrm>
        <a:off x="3210200" y="218424"/>
        <a:ext cx="1333312" cy="800925"/>
      </dsp:txXfrm>
    </dsp:sp>
    <dsp:sp modelId="{2ECD22C4-1B9F-4028-8389-E0F791FB4F7A}">
      <dsp:nvSpPr>
        <dsp:cNvPr id="0" name=""/>
        <dsp:cNvSpPr/>
      </dsp:nvSpPr>
      <dsp:spPr>
        <a:xfrm>
          <a:off x="5038648" y="2221189"/>
          <a:ext cx="297200" cy="4423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dirty="0"/>
        </a:p>
      </dsp:txBody>
      <dsp:txXfrm>
        <a:off x="5038648" y="2309653"/>
        <a:ext cx="208040" cy="265392"/>
      </dsp:txXfrm>
    </dsp:sp>
    <dsp:sp modelId="{F200415D-72FB-4D0E-A98F-D9E2250A196B}">
      <dsp:nvSpPr>
        <dsp:cNvPr id="0" name=""/>
        <dsp:cNvSpPr/>
      </dsp:nvSpPr>
      <dsp:spPr>
        <a:xfrm>
          <a:off x="5476037" y="1643317"/>
          <a:ext cx="2524962" cy="1598066"/>
        </a:xfrm>
        <a:prstGeom prst="ellipse">
          <a:avLst/>
        </a:prstGeom>
        <a:solidFill>
          <a:srgbClr val="92D050"/>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ts val="0"/>
            </a:spcAft>
            <a:buNone/>
            <a:tabLst/>
          </a:pPr>
          <a:endParaRPr lang="en-US" sz="1800" b="1" kern="1200" dirty="0">
            <a:cs typeface="B Titr" pitchFamily="2" charset="-78"/>
          </a:endParaRPr>
        </a:p>
      </dsp:txBody>
      <dsp:txXfrm>
        <a:off x="5845809" y="1877348"/>
        <a:ext cx="1785418" cy="1130004"/>
      </dsp:txXfrm>
    </dsp:sp>
    <dsp:sp modelId="{D541BC08-C9AE-4814-9139-EB4958D6BA32}">
      <dsp:nvSpPr>
        <dsp:cNvPr id="0" name=""/>
        <dsp:cNvSpPr/>
      </dsp:nvSpPr>
      <dsp:spPr>
        <a:xfrm rot="5578661">
          <a:off x="3809417" y="3209103"/>
          <a:ext cx="207518" cy="4423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dirty="0"/>
        </a:p>
      </dsp:txBody>
      <dsp:txXfrm rot="10800000">
        <a:off x="3842161" y="3266482"/>
        <a:ext cx="145263" cy="265392"/>
      </dsp:txXfrm>
    </dsp:sp>
    <dsp:sp modelId="{0BE25345-844E-4890-A039-38149C7E10B8}">
      <dsp:nvSpPr>
        <dsp:cNvPr id="0" name=""/>
        <dsp:cNvSpPr/>
      </dsp:nvSpPr>
      <dsp:spPr>
        <a:xfrm>
          <a:off x="3010265" y="3631169"/>
          <a:ext cx="1718898" cy="1269278"/>
        </a:xfrm>
        <a:prstGeom prst="ellipse">
          <a:avLst/>
        </a:prstGeom>
        <a:solidFill>
          <a:srgbClr val="92D050"/>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endParaRPr lang="en-US" sz="1800" b="1" kern="1200" dirty="0">
            <a:solidFill>
              <a:sysClr val="windowText" lastClr="000000"/>
            </a:solidFill>
            <a:cs typeface="B Titr" pitchFamily="2" charset="-78"/>
          </a:endParaRPr>
        </a:p>
      </dsp:txBody>
      <dsp:txXfrm>
        <a:off x="3261992" y="3817050"/>
        <a:ext cx="1215444" cy="897516"/>
      </dsp:txXfrm>
    </dsp:sp>
    <dsp:sp modelId="{B1037EFA-5DD5-4535-B5A2-6E0C0B2CF040}">
      <dsp:nvSpPr>
        <dsp:cNvPr id="0" name=""/>
        <dsp:cNvSpPr/>
      </dsp:nvSpPr>
      <dsp:spPr>
        <a:xfrm rot="10800000">
          <a:off x="2590583" y="2221189"/>
          <a:ext cx="299107" cy="4423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dirty="0"/>
        </a:p>
      </dsp:txBody>
      <dsp:txXfrm rot="10800000">
        <a:off x="2680315" y="2309653"/>
        <a:ext cx="209375" cy="265392"/>
      </dsp:txXfrm>
    </dsp:sp>
    <dsp:sp modelId="{95D56678-2B95-413C-8866-80D195BC934A}">
      <dsp:nvSpPr>
        <dsp:cNvPr id="0" name=""/>
        <dsp:cNvSpPr/>
      </dsp:nvSpPr>
      <dsp:spPr>
        <a:xfrm>
          <a:off x="0" y="1643317"/>
          <a:ext cx="2449495" cy="1598066"/>
        </a:xfrm>
        <a:prstGeom prst="ellipse">
          <a:avLst/>
        </a:prstGeom>
        <a:solidFill>
          <a:srgbClr val="92D050"/>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ts val="0"/>
            </a:spcAft>
            <a:buNone/>
          </a:pPr>
          <a:endParaRPr lang="en-US" sz="1800" b="1" kern="1200" dirty="0">
            <a:solidFill>
              <a:sysClr val="windowText" lastClr="000000"/>
            </a:solidFill>
            <a:cs typeface="B Titr" pitchFamily="2" charset="-78"/>
          </a:endParaRPr>
        </a:p>
      </dsp:txBody>
      <dsp:txXfrm>
        <a:off x="358720" y="1877348"/>
        <a:ext cx="1732055" cy="11300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EDD23-BE6E-4494-801A-35D4F9E121B0}">
      <dsp:nvSpPr>
        <dsp:cNvPr id="0" name=""/>
        <dsp:cNvSpPr/>
      </dsp:nvSpPr>
      <dsp:spPr>
        <a:xfrm>
          <a:off x="301750" y="381013"/>
          <a:ext cx="3584448" cy="3584448"/>
        </a:xfrm>
        <a:prstGeom prst="pie">
          <a:avLst>
            <a:gd name="adj1" fmla="val 16200000"/>
            <a:gd name="adj2" fmla="val 18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fa-IR" sz="3200" b="1" kern="1200" dirty="0">
              <a:solidFill>
                <a:srgbClr val="C00000"/>
              </a:solidFill>
              <a:cs typeface="B Mitra" pitchFamily="2" charset="-78"/>
            </a:rPr>
            <a:t>فکرکنيد</a:t>
          </a:r>
          <a:endParaRPr lang="en-US" sz="3200" b="1" kern="1200" dirty="0">
            <a:solidFill>
              <a:srgbClr val="C00000"/>
            </a:solidFill>
            <a:cs typeface="B Mitra" pitchFamily="2" charset="-78"/>
          </a:endParaRPr>
        </a:p>
      </dsp:txBody>
      <dsp:txXfrm>
        <a:off x="2190840" y="1140574"/>
        <a:ext cx="1280160" cy="1066800"/>
      </dsp:txXfrm>
    </dsp:sp>
    <dsp:sp modelId="{14AEB980-8ECC-4ABE-B3D9-B45752312341}">
      <dsp:nvSpPr>
        <dsp:cNvPr id="0" name=""/>
        <dsp:cNvSpPr/>
      </dsp:nvSpPr>
      <dsp:spPr>
        <a:xfrm>
          <a:off x="265672" y="454151"/>
          <a:ext cx="3584448" cy="3584448"/>
        </a:xfrm>
        <a:prstGeom prst="pie">
          <a:avLst>
            <a:gd name="adj1" fmla="val 1800000"/>
            <a:gd name="adj2" fmla="val 90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fa-IR" sz="3200" b="1" kern="1200">
              <a:solidFill>
                <a:srgbClr val="7030A0"/>
              </a:solidFill>
              <a:cs typeface="B Mitra" pitchFamily="2" charset="-78"/>
            </a:rPr>
            <a:t>عمل کنيد</a:t>
          </a:r>
          <a:endParaRPr lang="en-US" sz="3200" b="1" kern="1200" dirty="0">
            <a:solidFill>
              <a:srgbClr val="7030A0"/>
            </a:solidFill>
            <a:cs typeface="B Mitra" pitchFamily="2" charset="-78"/>
          </a:endParaRPr>
        </a:p>
      </dsp:txBody>
      <dsp:txXfrm>
        <a:off x="1119112" y="2779775"/>
        <a:ext cx="1920240" cy="938784"/>
      </dsp:txXfrm>
    </dsp:sp>
    <dsp:sp modelId="{8248B672-AD17-47F7-B013-912250CCF8C0}">
      <dsp:nvSpPr>
        <dsp:cNvPr id="0" name=""/>
        <dsp:cNvSpPr/>
      </dsp:nvSpPr>
      <dsp:spPr>
        <a:xfrm>
          <a:off x="228590" y="406749"/>
          <a:ext cx="3584448" cy="3584448"/>
        </a:xfrm>
        <a:prstGeom prst="pie">
          <a:avLst>
            <a:gd name="adj1" fmla="val 9000000"/>
            <a:gd name="adj2" fmla="val 162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fa-IR" sz="3200" b="1" kern="1200" dirty="0">
              <a:solidFill>
                <a:srgbClr val="00B050"/>
              </a:solidFill>
              <a:cs typeface="B Mitra" pitchFamily="2" charset="-78"/>
            </a:rPr>
            <a:t>نگاه کنید</a:t>
          </a:r>
          <a:endParaRPr lang="en-US" sz="3200" b="1" kern="1200" dirty="0">
            <a:solidFill>
              <a:srgbClr val="00B050"/>
            </a:solidFill>
            <a:cs typeface="B Mitra" pitchFamily="2" charset="-78"/>
          </a:endParaRPr>
        </a:p>
      </dsp:txBody>
      <dsp:txXfrm>
        <a:off x="643789" y="1166311"/>
        <a:ext cx="1280160" cy="1066800"/>
      </dsp:txXfrm>
    </dsp:sp>
    <dsp:sp modelId="{450A8C27-4DB7-49C0-B0BA-9A31183B240D}">
      <dsp:nvSpPr>
        <dsp:cNvPr id="0" name=""/>
        <dsp:cNvSpPr/>
      </dsp:nvSpPr>
      <dsp:spPr>
        <a:xfrm>
          <a:off x="50786" y="159118"/>
          <a:ext cx="4028236" cy="4028236"/>
        </a:xfrm>
        <a:prstGeom prst="circularArrow">
          <a:avLst>
            <a:gd name="adj1" fmla="val 5085"/>
            <a:gd name="adj2" fmla="val 327528"/>
            <a:gd name="adj3" fmla="val 1472472"/>
            <a:gd name="adj4" fmla="val 16199432"/>
            <a:gd name="adj5" fmla="val 5932"/>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45CAD21-E41E-463F-880F-F08991125E33}">
      <dsp:nvSpPr>
        <dsp:cNvPr id="0" name=""/>
        <dsp:cNvSpPr/>
      </dsp:nvSpPr>
      <dsp:spPr>
        <a:xfrm>
          <a:off x="43778" y="232030"/>
          <a:ext cx="4028236" cy="4028236"/>
        </a:xfrm>
        <a:prstGeom prst="circularArrow">
          <a:avLst>
            <a:gd name="adj1" fmla="val 5085"/>
            <a:gd name="adj2" fmla="val 327528"/>
            <a:gd name="adj3" fmla="val 8671970"/>
            <a:gd name="adj4" fmla="val 1800502"/>
            <a:gd name="adj5" fmla="val 5932"/>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F186A69-98FA-4026-97BB-7022B67AD584}">
      <dsp:nvSpPr>
        <dsp:cNvPr id="0" name=""/>
        <dsp:cNvSpPr/>
      </dsp:nvSpPr>
      <dsp:spPr>
        <a:xfrm>
          <a:off x="6400" y="184855"/>
          <a:ext cx="4028236" cy="4028236"/>
        </a:xfrm>
        <a:prstGeom prst="circularArrow">
          <a:avLst>
            <a:gd name="adj1" fmla="val 5085"/>
            <a:gd name="adj2" fmla="val 327528"/>
            <a:gd name="adj3" fmla="val 15873039"/>
            <a:gd name="adj4" fmla="val 9000000"/>
            <a:gd name="adj5" fmla="val 5932"/>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9D75B-3264-4390-A6A1-4616AAAE5765}">
      <dsp:nvSpPr>
        <dsp:cNvPr id="0" name=""/>
        <dsp:cNvSpPr/>
      </dsp:nvSpPr>
      <dsp:spPr>
        <a:xfrm>
          <a:off x="2927464" y="-322807"/>
          <a:ext cx="1307280" cy="115530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b="1" kern="1200" dirty="0">
              <a:cs typeface="B Titr" pitchFamily="2" charset="-78"/>
            </a:rPr>
            <a:t>تشخيص مشکل و تعيين اهداف</a:t>
          </a:r>
          <a:endParaRPr lang="en-US" sz="1800" kern="1200" dirty="0">
            <a:cs typeface="B Titr" pitchFamily="2" charset="-78"/>
          </a:endParaRPr>
        </a:p>
      </dsp:txBody>
      <dsp:txXfrm>
        <a:off x="2983861" y="-266410"/>
        <a:ext cx="1194486" cy="1042512"/>
      </dsp:txXfrm>
    </dsp:sp>
    <dsp:sp modelId="{B9CB8A73-B493-44BB-AFB9-4265BAB17DF1}">
      <dsp:nvSpPr>
        <dsp:cNvPr id="0" name=""/>
        <dsp:cNvSpPr/>
      </dsp:nvSpPr>
      <dsp:spPr>
        <a:xfrm>
          <a:off x="2315593" y="372791"/>
          <a:ext cx="3705131" cy="3705131"/>
        </a:xfrm>
        <a:custGeom>
          <a:avLst/>
          <a:gdLst/>
          <a:ahLst/>
          <a:cxnLst/>
          <a:rect l="0" t="0" r="0" b="0"/>
          <a:pathLst>
            <a:path>
              <a:moveTo>
                <a:pt x="2119826" y="19379"/>
              </a:moveTo>
              <a:arcTo wR="1852565" hR="1852565" stAng="16697683" swAng="114616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FF4939A-2A3A-450D-AE35-81087C86CC04}">
      <dsp:nvSpPr>
        <dsp:cNvPr id="0" name=""/>
        <dsp:cNvSpPr/>
      </dsp:nvSpPr>
      <dsp:spPr>
        <a:xfrm>
          <a:off x="4932015" y="682896"/>
          <a:ext cx="1235795" cy="111098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b="1" kern="1200" dirty="0">
              <a:cs typeface="B Titr" pitchFamily="2" charset="-78"/>
            </a:rPr>
            <a:t>طراحی برنامه درس پژوهی</a:t>
          </a:r>
          <a:endParaRPr lang="en-US" sz="1800" kern="1200" dirty="0">
            <a:cs typeface="B Titr" pitchFamily="2" charset="-78"/>
          </a:endParaRPr>
        </a:p>
      </dsp:txBody>
      <dsp:txXfrm>
        <a:off x="4986249" y="737130"/>
        <a:ext cx="1127327" cy="1002519"/>
      </dsp:txXfrm>
    </dsp:sp>
    <dsp:sp modelId="{E3677C76-CC0F-48E7-BBCB-B883D7784320}">
      <dsp:nvSpPr>
        <dsp:cNvPr id="0" name=""/>
        <dsp:cNvSpPr/>
      </dsp:nvSpPr>
      <dsp:spPr>
        <a:xfrm>
          <a:off x="2042939" y="313922"/>
          <a:ext cx="3705131" cy="3705131"/>
        </a:xfrm>
        <a:custGeom>
          <a:avLst/>
          <a:gdLst/>
          <a:ahLst/>
          <a:cxnLst/>
          <a:rect l="0" t="0" r="0" b="0"/>
          <a:pathLst>
            <a:path>
              <a:moveTo>
                <a:pt x="3688533" y="1605138"/>
              </a:moveTo>
              <a:arcTo wR="1852565" hR="1852565" stAng="21139481" swAng="71282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13A0394-CCFA-4545-A502-AB3B092D3C67}">
      <dsp:nvSpPr>
        <dsp:cNvPr id="0" name=""/>
        <dsp:cNvSpPr/>
      </dsp:nvSpPr>
      <dsp:spPr>
        <a:xfrm>
          <a:off x="4895334" y="2428567"/>
          <a:ext cx="1308731" cy="119411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b="1" kern="1200" dirty="0">
              <a:cs typeface="B Titr" pitchFamily="2" charset="-78"/>
            </a:rPr>
            <a:t>اجرای تدريس و مشاهده آن</a:t>
          </a:r>
          <a:endParaRPr lang="en-US" sz="1800" kern="1200" dirty="0">
            <a:cs typeface="B Titr" pitchFamily="2" charset="-78"/>
          </a:endParaRPr>
        </a:p>
      </dsp:txBody>
      <dsp:txXfrm>
        <a:off x="4953626" y="2486859"/>
        <a:ext cx="1192147" cy="1077531"/>
      </dsp:txXfrm>
    </dsp:sp>
    <dsp:sp modelId="{91071475-47CA-4065-ACCF-D0DB7CA9628E}">
      <dsp:nvSpPr>
        <dsp:cNvPr id="0" name=""/>
        <dsp:cNvSpPr/>
      </dsp:nvSpPr>
      <dsp:spPr>
        <a:xfrm>
          <a:off x="2445737" y="118538"/>
          <a:ext cx="3705131" cy="3705131"/>
        </a:xfrm>
        <a:custGeom>
          <a:avLst/>
          <a:gdLst/>
          <a:ahLst/>
          <a:cxnLst/>
          <a:rect l="0" t="0" r="0" b="0"/>
          <a:pathLst>
            <a:path>
              <a:moveTo>
                <a:pt x="2530979" y="3576443"/>
              </a:moveTo>
              <a:arcTo wR="1852565" hR="1852565" stAng="4111104" swAng="99775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F4D5144-1C15-41B8-B639-7EA774785F79}">
      <dsp:nvSpPr>
        <dsp:cNvPr id="0" name=""/>
        <dsp:cNvSpPr/>
      </dsp:nvSpPr>
      <dsp:spPr>
        <a:xfrm>
          <a:off x="2883389" y="3101346"/>
          <a:ext cx="1395430" cy="17172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b="1" kern="1200" dirty="0">
              <a:cs typeface="B Titr" pitchFamily="2" charset="-78"/>
            </a:rPr>
            <a:t>گزارش گيری از تدريس و بازتاب و اصلاح آن</a:t>
          </a:r>
          <a:endParaRPr lang="en-US" sz="1800" kern="1200" dirty="0">
            <a:cs typeface="B Titr" pitchFamily="2" charset="-78"/>
          </a:endParaRPr>
        </a:p>
      </dsp:txBody>
      <dsp:txXfrm>
        <a:off x="2951508" y="3169465"/>
        <a:ext cx="1259192" cy="1581023"/>
      </dsp:txXfrm>
    </dsp:sp>
    <dsp:sp modelId="{2B5AE1F6-3D76-46F1-99CA-D05032373F51}">
      <dsp:nvSpPr>
        <dsp:cNvPr id="0" name=""/>
        <dsp:cNvSpPr/>
      </dsp:nvSpPr>
      <dsp:spPr>
        <a:xfrm>
          <a:off x="1029607" y="118436"/>
          <a:ext cx="3705131" cy="3705131"/>
        </a:xfrm>
        <a:custGeom>
          <a:avLst/>
          <a:gdLst/>
          <a:ahLst/>
          <a:cxnLst/>
          <a:rect l="0" t="0" r="0" b="0"/>
          <a:pathLst>
            <a:path>
              <a:moveTo>
                <a:pt x="1651299" y="3694165"/>
              </a:moveTo>
              <a:arcTo wR="1852565" hR="1852565" stAng="5774221" swAng="11537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704C328-87B6-4810-8373-BBABC64FE0FE}">
      <dsp:nvSpPr>
        <dsp:cNvPr id="0" name=""/>
        <dsp:cNvSpPr/>
      </dsp:nvSpPr>
      <dsp:spPr>
        <a:xfrm>
          <a:off x="947916" y="2520919"/>
          <a:ext cx="1259559" cy="1025563"/>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b="1" kern="1200">
              <a:cs typeface="B Titr" pitchFamily="2" charset="-78"/>
            </a:rPr>
            <a:t>اجرای مجدد تدریس</a:t>
          </a:r>
          <a:endParaRPr lang="en-US" sz="1800" kern="1200">
            <a:cs typeface="B Titr" pitchFamily="2" charset="-78"/>
          </a:endParaRPr>
        </a:p>
      </dsp:txBody>
      <dsp:txXfrm>
        <a:off x="997980" y="2570983"/>
        <a:ext cx="1159431" cy="925435"/>
      </dsp:txXfrm>
    </dsp:sp>
    <dsp:sp modelId="{656E34D3-788B-4BCC-9AF4-A39661BD924A}">
      <dsp:nvSpPr>
        <dsp:cNvPr id="0" name=""/>
        <dsp:cNvSpPr/>
      </dsp:nvSpPr>
      <dsp:spPr>
        <a:xfrm>
          <a:off x="1366554" y="256122"/>
          <a:ext cx="3705131" cy="3705131"/>
        </a:xfrm>
        <a:custGeom>
          <a:avLst/>
          <a:gdLst/>
          <a:ahLst/>
          <a:cxnLst/>
          <a:rect l="0" t="0" r="0" b="0"/>
          <a:pathLst>
            <a:path>
              <a:moveTo>
                <a:pt x="21940" y="2136835"/>
              </a:moveTo>
              <a:arcTo wR="1852565" hR="1852565" stAng="10270397" swAng="73178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9B48376-0AF3-46C5-8ACE-B24793A207FF}">
      <dsp:nvSpPr>
        <dsp:cNvPr id="0" name=""/>
        <dsp:cNvSpPr/>
      </dsp:nvSpPr>
      <dsp:spPr>
        <a:xfrm>
          <a:off x="812100" y="630312"/>
          <a:ext cx="1459949" cy="123977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b="1" kern="1200" dirty="0">
              <a:cs typeface="B Titr" pitchFamily="2" charset="-78"/>
            </a:rPr>
            <a:t>بازتاب و مبادله يافته ها</a:t>
          </a:r>
          <a:endParaRPr lang="en-US" sz="1800" b="1" kern="1200" dirty="0">
            <a:cs typeface="B Titr" pitchFamily="2" charset="-78"/>
          </a:endParaRPr>
        </a:p>
      </dsp:txBody>
      <dsp:txXfrm>
        <a:off x="872621" y="690833"/>
        <a:ext cx="1338907" cy="1118729"/>
      </dsp:txXfrm>
    </dsp:sp>
    <dsp:sp modelId="{7C9080B1-4929-454F-85BA-C5C02BA78ADB}">
      <dsp:nvSpPr>
        <dsp:cNvPr id="0" name=""/>
        <dsp:cNvSpPr/>
      </dsp:nvSpPr>
      <dsp:spPr>
        <a:xfrm>
          <a:off x="1023564" y="373277"/>
          <a:ext cx="3705131" cy="3705131"/>
        </a:xfrm>
        <a:custGeom>
          <a:avLst/>
          <a:gdLst/>
          <a:ahLst/>
          <a:cxnLst/>
          <a:rect l="0" t="0" r="0" b="0"/>
          <a:pathLst>
            <a:path>
              <a:moveTo>
                <a:pt x="1093152" y="162805"/>
              </a:moveTo>
              <a:arcTo wR="1852565" hR="1852565" stAng="14747992" swAng="116675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69058-B3B9-4D6A-8D6D-3419DC010E70}">
      <dsp:nvSpPr>
        <dsp:cNvPr id="0" name=""/>
        <dsp:cNvSpPr/>
      </dsp:nvSpPr>
      <dsp:spPr>
        <a:xfrm rot="10800000">
          <a:off x="0" y="1300483"/>
          <a:ext cx="6334125" cy="113792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45AAF4-6C5A-407B-BBD4-60CDA409D4F5}">
      <dsp:nvSpPr>
        <dsp:cNvPr id="0" name=""/>
        <dsp:cNvSpPr/>
      </dsp:nvSpPr>
      <dsp:spPr>
        <a:xfrm>
          <a:off x="561992" y="449592"/>
          <a:ext cx="1372290" cy="1137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b" anchorCtr="0">
          <a:noAutofit/>
        </a:bodyPr>
        <a:lstStyle/>
        <a:p>
          <a:pPr marL="0" lvl="0" indent="0" algn="ctr" defTabSz="977900" rtl="1">
            <a:lnSpc>
              <a:spcPct val="90000"/>
            </a:lnSpc>
            <a:spcBef>
              <a:spcPct val="0"/>
            </a:spcBef>
            <a:spcAft>
              <a:spcPct val="35000"/>
            </a:spcAft>
            <a:buNone/>
          </a:pPr>
          <a:r>
            <a:rPr lang="fa-IR" sz="2200" b="1" kern="1200">
              <a:solidFill>
                <a:srgbClr val="9FFB25"/>
              </a:solidFill>
              <a:latin typeface="Calibri" pitchFamily="34" charset="0"/>
              <a:cs typeface="2  Titr" pitchFamily="2" charset="-78"/>
            </a:rPr>
            <a:t>تدریس</a:t>
          </a:r>
          <a:endParaRPr lang="en-US" sz="2200" kern="1200" dirty="0"/>
        </a:p>
      </dsp:txBody>
      <dsp:txXfrm>
        <a:off x="561992" y="449592"/>
        <a:ext cx="1372290" cy="1137920"/>
      </dsp:txXfrm>
    </dsp:sp>
    <dsp:sp modelId="{693ABA4C-19FB-4B9F-A747-BBBF32F982E1}">
      <dsp:nvSpPr>
        <dsp:cNvPr id="0" name=""/>
        <dsp:cNvSpPr/>
      </dsp:nvSpPr>
      <dsp:spPr>
        <a:xfrm>
          <a:off x="1050549" y="1752598"/>
          <a:ext cx="284480" cy="28448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5B0098-A6BF-47E5-91D3-66BB6E127912}">
      <dsp:nvSpPr>
        <dsp:cNvPr id="0" name=""/>
        <dsp:cNvSpPr/>
      </dsp:nvSpPr>
      <dsp:spPr>
        <a:xfrm>
          <a:off x="1857394" y="2143744"/>
          <a:ext cx="1372290" cy="589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0" lvl="0" indent="0" algn="ctr" defTabSz="977900" rtl="1">
            <a:lnSpc>
              <a:spcPct val="90000"/>
            </a:lnSpc>
            <a:spcBef>
              <a:spcPct val="0"/>
            </a:spcBef>
            <a:spcAft>
              <a:spcPct val="35000"/>
            </a:spcAft>
            <a:buNone/>
          </a:pPr>
          <a:r>
            <a:rPr lang="fa-IR" sz="2200" b="1" kern="1200" dirty="0">
              <a:solidFill>
                <a:srgbClr val="9FFB25"/>
              </a:solidFill>
              <a:latin typeface="Calibri" pitchFamily="34" charset="0"/>
              <a:cs typeface="2  Titr" pitchFamily="2" charset="-78"/>
            </a:rPr>
            <a:t> محتوا</a:t>
          </a:r>
          <a:endParaRPr lang="en-US" sz="2200" kern="1200" dirty="0"/>
        </a:p>
      </dsp:txBody>
      <dsp:txXfrm>
        <a:off x="1857394" y="2143744"/>
        <a:ext cx="1372290" cy="589283"/>
      </dsp:txXfrm>
    </dsp:sp>
    <dsp:sp modelId="{FAE2CD26-E5D6-4484-BE95-2C279398B0CB}">
      <dsp:nvSpPr>
        <dsp:cNvPr id="0" name=""/>
        <dsp:cNvSpPr/>
      </dsp:nvSpPr>
      <dsp:spPr>
        <a:xfrm>
          <a:off x="2420431" y="1752598"/>
          <a:ext cx="284480" cy="28448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FF6EDE-FC4A-45B4-BAE6-7B8CB37F5D83}">
      <dsp:nvSpPr>
        <dsp:cNvPr id="0" name=""/>
        <dsp:cNvSpPr/>
      </dsp:nvSpPr>
      <dsp:spPr>
        <a:xfrm>
          <a:off x="3305188" y="380998"/>
          <a:ext cx="1372290" cy="1137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b" anchorCtr="0">
          <a:noAutofit/>
        </a:bodyPr>
        <a:lstStyle/>
        <a:p>
          <a:pPr marL="0" lvl="0" indent="0" algn="ctr" defTabSz="977900">
            <a:lnSpc>
              <a:spcPct val="90000"/>
            </a:lnSpc>
            <a:spcBef>
              <a:spcPct val="0"/>
            </a:spcBef>
            <a:spcAft>
              <a:spcPct val="35000"/>
            </a:spcAft>
            <a:buNone/>
          </a:pPr>
          <a:r>
            <a:rPr lang="fa-IR" sz="2200" b="1" kern="1200" dirty="0">
              <a:solidFill>
                <a:srgbClr val="9FFB25"/>
              </a:solidFill>
              <a:latin typeface="Calibri" pitchFamily="34" charset="0"/>
              <a:cs typeface="2  Titr" pitchFamily="2" charset="-78"/>
            </a:rPr>
            <a:t>اهداف</a:t>
          </a:r>
          <a:endParaRPr lang="en-US" sz="2200" kern="1200" dirty="0"/>
        </a:p>
      </dsp:txBody>
      <dsp:txXfrm>
        <a:off x="3305188" y="380998"/>
        <a:ext cx="1372290" cy="1137920"/>
      </dsp:txXfrm>
    </dsp:sp>
    <dsp:sp modelId="{BEC62E3D-65DA-4E20-A16C-D34DBD13E70B}">
      <dsp:nvSpPr>
        <dsp:cNvPr id="0" name=""/>
        <dsp:cNvSpPr/>
      </dsp:nvSpPr>
      <dsp:spPr>
        <a:xfrm>
          <a:off x="3838587" y="1752598"/>
          <a:ext cx="284480" cy="28448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9801D4-9476-4536-8155-539E72FDA36A}">
      <dsp:nvSpPr>
        <dsp:cNvPr id="0" name=""/>
        <dsp:cNvSpPr/>
      </dsp:nvSpPr>
      <dsp:spPr>
        <a:xfrm>
          <a:off x="4676792" y="2133594"/>
          <a:ext cx="1372290" cy="436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0" lvl="0" indent="0" algn="ctr" defTabSz="977900" rtl="1">
            <a:lnSpc>
              <a:spcPct val="90000"/>
            </a:lnSpc>
            <a:spcBef>
              <a:spcPct val="0"/>
            </a:spcBef>
            <a:spcAft>
              <a:spcPct val="35000"/>
            </a:spcAft>
            <a:buNone/>
          </a:pPr>
          <a:r>
            <a:rPr lang="fa-IR" sz="2200" b="1" kern="1200" dirty="0">
              <a:solidFill>
                <a:srgbClr val="9FFB25"/>
              </a:solidFill>
              <a:latin typeface="Calibri" pitchFamily="34" charset="0"/>
              <a:cs typeface="2  Titr" pitchFamily="2" charset="-78"/>
            </a:rPr>
            <a:t>دانش آموزان</a:t>
          </a:r>
          <a:endParaRPr lang="en-US" sz="2200" kern="1200" dirty="0"/>
        </a:p>
      </dsp:txBody>
      <dsp:txXfrm>
        <a:off x="4676792" y="2133594"/>
        <a:ext cx="1372290" cy="436893"/>
      </dsp:txXfrm>
    </dsp:sp>
    <dsp:sp modelId="{013B0FC9-2F23-47DC-8DB0-AC05259445AF}">
      <dsp:nvSpPr>
        <dsp:cNvPr id="0" name=""/>
        <dsp:cNvSpPr/>
      </dsp:nvSpPr>
      <dsp:spPr>
        <a:xfrm>
          <a:off x="5124646" y="1752598"/>
          <a:ext cx="284480" cy="28448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759482-1751-4F22-94FB-D7B34A0F911B}">
      <dsp:nvSpPr>
        <dsp:cNvPr id="0" name=""/>
        <dsp:cNvSpPr/>
      </dsp:nvSpPr>
      <dsp:spPr>
        <a:xfrm>
          <a:off x="3681673" y="31618"/>
          <a:ext cx="1785957" cy="4684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b="1" kern="1200" dirty="0">
              <a:cs typeface="B Mitra" pitchFamily="2" charset="-78"/>
            </a:rPr>
            <a:t>معلمان با خودشان</a:t>
          </a:r>
        </a:p>
      </dsp:txBody>
      <dsp:txXfrm>
        <a:off x="3695393" y="45338"/>
        <a:ext cx="1758517" cy="441011"/>
      </dsp:txXfrm>
    </dsp:sp>
    <dsp:sp modelId="{ADE47397-9085-4532-B6D7-BEBBB7608600}">
      <dsp:nvSpPr>
        <dsp:cNvPr id="0" name=""/>
        <dsp:cNvSpPr/>
      </dsp:nvSpPr>
      <dsp:spPr>
        <a:xfrm rot="13357504" flipV="1">
          <a:off x="5589537" y="1310171"/>
          <a:ext cx="2697682" cy="27756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endParaRPr lang="fa-IR" sz="2000" b="1" kern="1200">
            <a:cs typeface="B Mitra" pitchFamily="2" charset="-78"/>
          </a:endParaRPr>
        </a:p>
      </dsp:txBody>
      <dsp:txXfrm rot="-10800000">
        <a:off x="5672805" y="1365683"/>
        <a:ext cx="2531146" cy="166536"/>
      </dsp:txXfrm>
    </dsp:sp>
    <dsp:sp modelId="{7D310946-56B9-4560-B68C-8F4C0A458802}">
      <dsp:nvSpPr>
        <dsp:cNvPr id="0" name=""/>
        <dsp:cNvSpPr/>
      </dsp:nvSpPr>
      <dsp:spPr>
        <a:xfrm>
          <a:off x="6653235" y="2786084"/>
          <a:ext cx="1780696" cy="5331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b="1" kern="1200" dirty="0">
              <a:cs typeface="B Mitra" pitchFamily="2" charset="-78"/>
            </a:rPr>
            <a:t>معلمان با معلمان</a:t>
          </a:r>
        </a:p>
      </dsp:txBody>
      <dsp:txXfrm>
        <a:off x="6668850" y="2801699"/>
        <a:ext cx="1749466" cy="501903"/>
      </dsp:txXfrm>
    </dsp:sp>
    <dsp:sp modelId="{72F96CBC-885D-4EF0-9840-946AD3ED7024}">
      <dsp:nvSpPr>
        <dsp:cNvPr id="0" name=""/>
        <dsp:cNvSpPr/>
      </dsp:nvSpPr>
      <dsp:spPr>
        <a:xfrm rot="8371331">
          <a:off x="5961221" y="4715029"/>
          <a:ext cx="2339941" cy="24614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endParaRPr lang="fa-IR" sz="2000" b="1" kern="1200">
            <a:cs typeface="B Mitra" pitchFamily="2" charset="-78"/>
          </a:endParaRPr>
        </a:p>
      </dsp:txBody>
      <dsp:txXfrm rot="10800000">
        <a:off x="6035064" y="4764257"/>
        <a:ext cx="2192255" cy="147686"/>
      </dsp:txXfrm>
    </dsp:sp>
    <dsp:sp modelId="{1F008636-29C2-42ED-818B-28F4A97010F8}">
      <dsp:nvSpPr>
        <dsp:cNvPr id="0" name=""/>
        <dsp:cNvSpPr/>
      </dsp:nvSpPr>
      <dsp:spPr>
        <a:xfrm>
          <a:off x="3467355" y="5310207"/>
          <a:ext cx="2214594" cy="5523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b="1" kern="1200" dirty="0">
              <a:cs typeface="B Mitra" pitchFamily="2" charset="-78"/>
            </a:rPr>
            <a:t>معلمان با دانش‌آموزان</a:t>
          </a:r>
        </a:p>
      </dsp:txBody>
      <dsp:txXfrm>
        <a:off x="3483532" y="5326384"/>
        <a:ext cx="2182240" cy="519972"/>
      </dsp:txXfrm>
    </dsp:sp>
    <dsp:sp modelId="{E5C03A0D-3856-4F21-88A7-550918668BF6}">
      <dsp:nvSpPr>
        <dsp:cNvPr id="0" name=""/>
        <dsp:cNvSpPr/>
      </dsp:nvSpPr>
      <dsp:spPr>
        <a:xfrm rot="12976086">
          <a:off x="162262" y="4498871"/>
          <a:ext cx="2767709" cy="19331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endParaRPr lang="fa-IR" sz="2000" b="1" kern="1200">
            <a:cs typeface="B Mitra" pitchFamily="2" charset="-78"/>
          </a:endParaRPr>
        </a:p>
      </dsp:txBody>
      <dsp:txXfrm rot="10800000">
        <a:off x="220255" y="4537533"/>
        <a:ext cx="2651723" cy="115986"/>
      </dsp:txXfrm>
    </dsp:sp>
    <dsp:sp modelId="{B49FF1FC-AF0E-4F7A-9958-44B2E380433F}">
      <dsp:nvSpPr>
        <dsp:cNvPr id="0" name=""/>
        <dsp:cNvSpPr/>
      </dsp:nvSpPr>
      <dsp:spPr>
        <a:xfrm>
          <a:off x="142845" y="2713806"/>
          <a:ext cx="1857418" cy="6045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b="1" kern="1200" dirty="0">
              <a:cs typeface="B Mitra" pitchFamily="2" charset="-78"/>
            </a:rPr>
            <a:t>معلمان با والدين</a:t>
          </a:r>
        </a:p>
      </dsp:txBody>
      <dsp:txXfrm>
        <a:off x="160552" y="2731513"/>
        <a:ext cx="1822004" cy="569155"/>
      </dsp:txXfrm>
    </dsp:sp>
    <dsp:sp modelId="{E73D00FB-43E8-463F-ACB2-40BC265C1F34}">
      <dsp:nvSpPr>
        <dsp:cNvPr id="0" name=""/>
        <dsp:cNvSpPr/>
      </dsp:nvSpPr>
      <dsp:spPr>
        <a:xfrm rot="19311894">
          <a:off x="121459" y="1132798"/>
          <a:ext cx="3025047" cy="37617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endParaRPr lang="fa-IR" sz="2000" b="1" kern="1200">
            <a:cs typeface="B Mitra" pitchFamily="2" charset="-78"/>
          </a:endParaRPr>
        </a:p>
      </dsp:txBody>
      <dsp:txXfrm>
        <a:off x="234313" y="1208034"/>
        <a:ext cx="2799339" cy="2257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54894-AA49-404F-98DD-FDA6DEAA73B8}">
      <dsp:nvSpPr>
        <dsp:cNvPr id="0" name=""/>
        <dsp:cNvSpPr/>
      </dsp:nvSpPr>
      <dsp:spPr>
        <a:xfrm>
          <a:off x="4554036" y="2540466"/>
          <a:ext cx="3446963" cy="2512746"/>
        </a:xfrm>
        <a:prstGeom prst="roundRect">
          <a:avLst>
            <a:gd name="adj" fmla="val 10000"/>
          </a:avLst>
        </a:prstGeom>
        <a:solidFill>
          <a:srgbClr val="FFFFCC"/>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b" anchorCtr="0">
          <a:noAutofit/>
        </a:bodyPr>
        <a:lstStyle/>
        <a:p>
          <a:pPr marL="171450" lvl="1" indent="-171450" algn="r" defTabSz="711200" rtl="1">
            <a:lnSpc>
              <a:spcPct val="90000"/>
            </a:lnSpc>
            <a:spcBef>
              <a:spcPct val="0"/>
            </a:spcBef>
            <a:spcAft>
              <a:spcPct val="15000"/>
            </a:spcAft>
            <a:buChar char="•"/>
          </a:pPr>
          <a:r>
            <a:rPr lang="fa-IR" sz="1600" kern="1200" dirty="0">
              <a:latin typeface="Calibri" pitchFamily="34" charset="0"/>
              <a:cs typeface="2  Titr" pitchFamily="2" charset="-78"/>
            </a:rPr>
            <a:t>توسعه مشارکتی</a:t>
          </a:r>
          <a:endParaRPr lang="en-US" sz="1600" kern="1200" dirty="0">
            <a:latin typeface="Calibri" pitchFamily="34" charset="0"/>
            <a:cs typeface="2  Titr" pitchFamily="2" charset="-78"/>
          </a:endParaRPr>
        </a:p>
        <a:p>
          <a:pPr marL="171450" lvl="1" indent="-171450" algn="r" defTabSz="711200">
            <a:lnSpc>
              <a:spcPct val="90000"/>
            </a:lnSpc>
            <a:spcBef>
              <a:spcPct val="0"/>
            </a:spcBef>
            <a:spcAft>
              <a:spcPct val="15000"/>
            </a:spcAft>
            <a:buChar char="•"/>
          </a:pPr>
          <a:r>
            <a:rPr lang="fa-IR" sz="1600" kern="1200" dirty="0">
              <a:latin typeface="Calibri" pitchFamily="34" charset="0"/>
              <a:cs typeface="2  Titr" pitchFamily="2" charset="-78"/>
            </a:rPr>
            <a:t>با تبادل تجربیات</a:t>
          </a:r>
          <a:endParaRPr lang="en-US" sz="1600" kern="1200" dirty="0">
            <a:latin typeface="Calibri" pitchFamily="34" charset="0"/>
            <a:cs typeface="2  Titr" pitchFamily="2" charset="-78"/>
          </a:endParaRPr>
        </a:p>
        <a:p>
          <a:pPr marL="171450" lvl="1" indent="-171450" algn="r" defTabSz="711200">
            <a:lnSpc>
              <a:spcPct val="90000"/>
            </a:lnSpc>
            <a:spcBef>
              <a:spcPct val="0"/>
            </a:spcBef>
            <a:spcAft>
              <a:spcPct val="15000"/>
            </a:spcAft>
            <a:buChar char="•"/>
          </a:pPr>
          <a:r>
            <a:rPr lang="fa-IR" sz="1600" kern="1200" dirty="0">
              <a:latin typeface="Calibri" pitchFamily="34" charset="0"/>
              <a:cs typeface="2  Titr" pitchFamily="2" charset="-78"/>
            </a:rPr>
            <a:t>همکاری در طرح نقشه یادگیری از طریق</a:t>
          </a:r>
          <a:endParaRPr lang="en-US" sz="1600" kern="1200" dirty="0">
            <a:latin typeface="Calibri" pitchFamily="34" charset="0"/>
            <a:cs typeface="2  Titr" pitchFamily="2" charset="-78"/>
          </a:endParaRPr>
        </a:p>
        <a:p>
          <a:pPr marL="171450" lvl="1" indent="-171450" algn="r" defTabSz="711200">
            <a:lnSpc>
              <a:spcPct val="90000"/>
            </a:lnSpc>
            <a:spcBef>
              <a:spcPct val="0"/>
            </a:spcBef>
            <a:spcAft>
              <a:spcPct val="15000"/>
            </a:spcAft>
            <a:buChar char="•"/>
          </a:pPr>
          <a:r>
            <a:rPr lang="fa-IR" sz="1600" kern="1200" dirty="0">
              <a:latin typeface="Calibri" pitchFamily="34" charset="0"/>
              <a:cs typeface="2  Titr" pitchFamily="2" charset="-78"/>
            </a:rPr>
            <a:t>مشارکت ،دستیابی به گفتگوهای حرفه‌ای</a:t>
          </a:r>
          <a:endParaRPr lang="en-US" sz="1600" kern="1200" dirty="0">
            <a:latin typeface="Calibri" pitchFamily="34" charset="0"/>
            <a:cs typeface="2  Titr" pitchFamily="2" charset="-78"/>
          </a:endParaRPr>
        </a:p>
        <a:p>
          <a:pPr marL="171450" lvl="1" indent="-171450" algn="r" defTabSz="711200">
            <a:lnSpc>
              <a:spcPct val="90000"/>
            </a:lnSpc>
            <a:spcBef>
              <a:spcPct val="0"/>
            </a:spcBef>
            <a:spcAft>
              <a:spcPct val="15000"/>
            </a:spcAft>
            <a:buChar char="•"/>
          </a:pPr>
          <a:endParaRPr lang="en-US" sz="1600" kern="1200" dirty="0">
            <a:latin typeface="Calibri" pitchFamily="34" charset="0"/>
            <a:cs typeface="2  Titr" pitchFamily="2" charset="-78"/>
          </a:endParaRPr>
        </a:p>
      </dsp:txBody>
      <dsp:txXfrm>
        <a:off x="5643322" y="3223849"/>
        <a:ext cx="2302480" cy="1774165"/>
      </dsp:txXfrm>
    </dsp:sp>
    <dsp:sp modelId="{23AC9921-5372-4C63-8E1B-0297E174963C}">
      <dsp:nvSpPr>
        <dsp:cNvPr id="0" name=""/>
        <dsp:cNvSpPr/>
      </dsp:nvSpPr>
      <dsp:spPr>
        <a:xfrm>
          <a:off x="28017" y="2546798"/>
          <a:ext cx="3550224" cy="2615416"/>
        </a:xfrm>
        <a:prstGeom prst="roundRect">
          <a:avLst>
            <a:gd name="adj" fmla="val 10000"/>
          </a:avLst>
        </a:prstGeom>
        <a:solidFill>
          <a:srgbClr val="FFFFCC"/>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0" algn="l" defTabSz="711200" rtl="1">
            <a:lnSpc>
              <a:spcPct val="90000"/>
            </a:lnSpc>
            <a:spcBef>
              <a:spcPct val="0"/>
            </a:spcBef>
            <a:spcAft>
              <a:spcPct val="15000"/>
            </a:spcAft>
            <a:buChar char="•"/>
          </a:pPr>
          <a:r>
            <a:rPr lang="fa-IR" sz="1600" kern="1200" dirty="0">
              <a:latin typeface="Calibri" pitchFamily="34" charset="0"/>
              <a:cs typeface="2  Titr" pitchFamily="2" charset="-78"/>
            </a:rPr>
            <a:t>تعامل با دانش آموز مشارکت با دانش‌آموز</a:t>
          </a:r>
          <a:endParaRPr lang="en-US" sz="1600" kern="1200" dirty="0">
            <a:latin typeface="Calibri" pitchFamily="34" charset="0"/>
            <a:cs typeface="2  Titr" pitchFamily="2" charset="-78"/>
          </a:endParaRPr>
        </a:p>
        <a:p>
          <a:pPr marL="171450" lvl="1" indent="0" algn="l" defTabSz="711200" rtl="1">
            <a:lnSpc>
              <a:spcPct val="90000"/>
            </a:lnSpc>
            <a:spcBef>
              <a:spcPct val="0"/>
            </a:spcBef>
            <a:spcAft>
              <a:spcPct val="15000"/>
            </a:spcAft>
            <a:buChar char="•"/>
          </a:pPr>
          <a:r>
            <a:rPr lang="fa-IR" sz="1600" kern="1200" dirty="0">
              <a:latin typeface="Calibri" pitchFamily="34" charset="0"/>
              <a:cs typeface="2  Titr" pitchFamily="2" charset="-78"/>
            </a:rPr>
            <a:t>رابطه با دانش‌آموز</a:t>
          </a:r>
        </a:p>
        <a:p>
          <a:pPr marL="0" lvl="1" indent="0" algn="l" defTabSz="711200" rtl="1">
            <a:lnSpc>
              <a:spcPct val="90000"/>
            </a:lnSpc>
            <a:spcBef>
              <a:spcPct val="0"/>
            </a:spcBef>
            <a:spcAft>
              <a:spcPct val="15000"/>
            </a:spcAft>
            <a:buChar char="•"/>
          </a:pPr>
          <a:r>
            <a:rPr lang="fa-IR" sz="1600" kern="1200" dirty="0">
              <a:latin typeface="Calibri" pitchFamily="34" charset="0"/>
              <a:cs typeface="2  Titr" pitchFamily="2" charset="-78"/>
            </a:rPr>
            <a:t>همکاری در یاددهی و یادگیری</a:t>
          </a:r>
        </a:p>
      </dsp:txBody>
      <dsp:txXfrm>
        <a:off x="85469" y="3258105"/>
        <a:ext cx="2370252" cy="1846658"/>
      </dsp:txXfrm>
    </dsp:sp>
    <dsp:sp modelId="{DC4B4E30-C273-4957-907D-3CE65CEB7479}">
      <dsp:nvSpPr>
        <dsp:cNvPr id="0" name=""/>
        <dsp:cNvSpPr/>
      </dsp:nvSpPr>
      <dsp:spPr>
        <a:xfrm>
          <a:off x="4427217" y="-406406"/>
          <a:ext cx="3573782" cy="2552921"/>
        </a:xfrm>
        <a:prstGeom prst="roundRect">
          <a:avLst>
            <a:gd name="adj" fmla="val 10000"/>
          </a:avLst>
        </a:prstGeom>
        <a:solidFill>
          <a:srgbClr val="FFFFCC"/>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rtl="1">
            <a:lnSpc>
              <a:spcPct val="90000"/>
            </a:lnSpc>
            <a:spcBef>
              <a:spcPct val="0"/>
            </a:spcBef>
            <a:spcAft>
              <a:spcPct val="15000"/>
            </a:spcAft>
            <a:buChar char="•"/>
          </a:pPr>
          <a:r>
            <a:rPr lang="fa-IR" sz="1600" kern="1200" dirty="0">
              <a:latin typeface="Calibri" pitchFamily="34" charset="0"/>
              <a:cs typeface="2  Titr" pitchFamily="2" charset="-78"/>
            </a:rPr>
            <a:t>خود - بهبودی</a:t>
          </a:r>
          <a:endParaRPr lang="en-US" sz="1600" kern="1200" dirty="0">
            <a:latin typeface="Calibri" pitchFamily="34" charset="0"/>
            <a:cs typeface="2  Titr" pitchFamily="2" charset="-78"/>
          </a:endParaRPr>
        </a:p>
        <a:p>
          <a:pPr marL="171450" lvl="1" indent="-171450" algn="r" defTabSz="711200" rtl="1">
            <a:lnSpc>
              <a:spcPct val="90000"/>
            </a:lnSpc>
            <a:spcBef>
              <a:spcPct val="0"/>
            </a:spcBef>
            <a:spcAft>
              <a:spcPct val="15000"/>
            </a:spcAft>
            <a:buChar char="•"/>
          </a:pPr>
          <a:r>
            <a:rPr lang="fa-IR" sz="1600" kern="1200" dirty="0">
              <a:latin typeface="Calibri" pitchFamily="34" charset="0"/>
              <a:cs typeface="2  Titr" pitchFamily="2" charset="-78"/>
            </a:rPr>
            <a:t>خود - نوسازی</a:t>
          </a:r>
        </a:p>
        <a:p>
          <a:pPr marL="171450" lvl="1" indent="-171450" algn="r" defTabSz="711200" rtl="1">
            <a:lnSpc>
              <a:spcPct val="90000"/>
            </a:lnSpc>
            <a:spcBef>
              <a:spcPct val="0"/>
            </a:spcBef>
            <a:spcAft>
              <a:spcPct val="15000"/>
            </a:spcAft>
            <a:buChar char="•"/>
          </a:pPr>
          <a:r>
            <a:rPr lang="fa-IR" sz="1600" kern="1200" dirty="0">
              <a:latin typeface="Calibri" pitchFamily="34" charset="0"/>
              <a:cs typeface="2  Titr" pitchFamily="2" charset="-78"/>
            </a:rPr>
            <a:t>خود - ارزیابی</a:t>
          </a:r>
        </a:p>
        <a:p>
          <a:pPr marL="171450" lvl="1" indent="-171450" algn="r" defTabSz="711200" rtl="1">
            <a:lnSpc>
              <a:spcPct val="90000"/>
            </a:lnSpc>
            <a:spcBef>
              <a:spcPct val="0"/>
            </a:spcBef>
            <a:spcAft>
              <a:spcPct val="15000"/>
            </a:spcAft>
            <a:buChar char="•"/>
          </a:pPr>
          <a:r>
            <a:rPr lang="fa-IR" sz="1600" kern="1200" dirty="0">
              <a:latin typeface="Calibri" pitchFamily="34" charset="0"/>
              <a:cs typeface="2  Titr" pitchFamily="2" charset="-78"/>
            </a:rPr>
            <a:t>دانش خود - آموزی</a:t>
          </a:r>
        </a:p>
      </dsp:txBody>
      <dsp:txXfrm>
        <a:off x="5555431" y="-350327"/>
        <a:ext cx="2389489" cy="1802533"/>
      </dsp:txXfrm>
    </dsp:sp>
    <dsp:sp modelId="{40F08305-8583-4848-9D4D-1C86915A5630}">
      <dsp:nvSpPr>
        <dsp:cNvPr id="0" name=""/>
        <dsp:cNvSpPr/>
      </dsp:nvSpPr>
      <dsp:spPr>
        <a:xfrm>
          <a:off x="0" y="-444254"/>
          <a:ext cx="3357083" cy="2628618"/>
        </a:xfrm>
        <a:prstGeom prst="roundRect">
          <a:avLst>
            <a:gd name="adj" fmla="val 10000"/>
          </a:avLst>
        </a:prstGeom>
        <a:solidFill>
          <a:srgbClr val="FFFFCC"/>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همکاری با والدین،</a:t>
          </a:r>
          <a:endParaRPr lang="en-US" sz="1600" kern="1200" dirty="0">
            <a:cs typeface="2  Titr" pitchFamily="2" charset="-78"/>
          </a:endParaRPr>
        </a:p>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گفتگوی با والدین،</a:t>
          </a:r>
        </a:p>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مسئولیت مشترک در  موردشاگردان</a:t>
          </a:r>
        </a:p>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وحدت عمل با والدین</a:t>
          </a:r>
        </a:p>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 در طراحی برنامه</a:t>
          </a:r>
        </a:p>
        <a:p>
          <a:pPr marL="0" lvl="1" indent="0" algn="l" defTabSz="711200" rtl="1">
            <a:lnSpc>
              <a:spcPct val="90000"/>
            </a:lnSpc>
            <a:spcBef>
              <a:spcPct val="0"/>
            </a:spcBef>
            <a:spcAft>
              <a:spcPct val="15000"/>
            </a:spcAft>
            <a:buChar char="•"/>
            <a:tabLst/>
          </a:pPr>
          <a:r>
            <a:rPr lang="fa-IR" sz="1600" kern="1200" dirty="0">
              <a:latin typeface="Calibri" pitchFamily="34" charset="0"/>
              <a:cs typeface="2  Titr" pitchFamily="2" charset="-78"/>
            </a:rPr>
            <a:t> درس</a:t>
          </a:r>
        </a:p>
      </dsp:txBody>
      <dsp:txXfrm>
        <a:off x="57742" y="-386512"/>
        <a:ext cx="2234474" cy="1855979"/>
      </dsp:txXfrm>
    </dsp:sp>
    <dsp:sp modelId="{9129D696-347B-457A-8518-6B288FEF8816}">
      <dsp:nvSpPr>
        <dsp:cNvPr id="0" name=""/>
        <dsp:cNvSpPr/>
      </dsp:nvSpPr>
      <dsp:spPr>
        <a:xfrm>
          <a:off x="1605243" y="-131376"/>
          <a:ext cx="2341187" cy="234118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90000"/>
            </a:lnSpc>
            <a:spcBef>
              <a:spcPct val="0"/>
            </a:spcBef>
            <a:spcAft>
              <a:spcPct val="35000"/>
            </a:spcAft>
            <a:buNone/>
          </a:pPr>
          <a:r>
            <a:rPr lang="fa-IR" sz="2400" b="1" kern="1200" dirty="0">
              <a:cs typeface="B Mitra" pitchFamily="2" charset="-78"/>
            </a:rPr>
            <a:t>معلمان با والدين</a:t>
          </a:r>
          <a:endParaRPr lang="en-US" sz="2400" kern="1200" dirty="0"/>
        </a:p>
      </dsp:txBody>
      <dsp:txXfrm>
        <a:off x="2290961" y="554342"/>
        <a:ext cx="1655469" cy="1655469"/>
      </dsp:txXfrm>
    </dsp:sp>
    <dsp:sp modelId="{D6D38E65-E5A9-41A7-8448-5453D30A3458}">
      <dsp:nvSpPr>
        <dsp:cNvPr id="0" name=""/>
        <dsp:cNvSpPr/>
      </dsp:nvSpPr>
      <dsp:spPr>
        <a:xfrm rot="5400000">
          <a:off x="4054568" y="-173916"/>
          <a:ext cx="2341187" cy="234118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90000"/>
            </a:lnSpc>
            <a:spcBef>
              <a:spcPct val="0"/>
            </a:spcBef>
            <a:spcAft>
              <a:spcPct val="35000"/>
            </a:spcAft>
            <a:buNone/>
          </a:pPr>
          <a:r>
            <a:rPr lang="fa-IR" sz="2400" b="1" kern="1200" dirty="0">
              <a:cs typeface="B Mitra" pitchFamily="2" charset="-78"/>
            </a:rPr>
            <a:t>معلمان با خودشان</a:t>
          </a:r>
          <a:endParaRPr lang="en-US" sz="2400" kern="1200" dirty="0"/>
        </a:p>
      </dsp:txBody>
      <dsp:txXfrm rot="-5400000">
        <a:off x="4054568" y="511802"/>
        <a:ext cx="1655469" cy="1655469"/>
      </dsp:txXfrm>
    </dsp:sp>
    <dsp:sp modelId="{2EE9B5A2-CD16-4948-A08A-C824D6D1F1A3}">
      <dsp:nvSpPr>
        <dsp:cNvPr id="0" name=""/>
        <dsp:cNvSpPr/>
      </dsp:nvSpPr>
      <dsp:spPr>
        <a:xfrm rot="10800000">
          <a:off x="4104974" y="2491758"/>
          <a:ext cx="2341187" cy="234118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90000"/>
            </a:lnSpc>
            <a:spcBef>
              <a:spcPct val="0"/>
            </a:spcBef>
            <a:spcAft>
              <a:spcPct val="35000"/>
            </a:spcAft>
            <a:buNone/>
          </a:pPr>
          <a:r>
            <a:rPr lang="fa-IR" sz="2400" b="1" kern="1200" dirty="0">
              <a:cs typeface="B Mitra" pitchFamily="2" charset="-78"/>
            </a:rPr>
            <a:t>معلمان با معلمان</a:t>
          </a:r>
          <a:endParaRPr lang="en-US" sz="2400" kern="1200" dirty="0"/>
        </a:p>
      </dsp:txBody>
      <dsp:txXfrm rot="10800000">
        <a:off x="4104974" y="2491758"/>
        <a:ext cx="1655469" cy="1655469"/>
      </dsp:txXfrm>
    </dsp:sp>
    <dsp:sp modelId="{62F163CE-EDA8-4A0F-9A57-53250F50B3EE}">
      <dsp:nvSpPr>
        <dsp:cNvPr id="0" name=""/>
        <dsp:cNvSpPr/>
      </dsp:nvSpPr>
      <dsp:spPr>
        <a:xfrm rot="16200000">
          <a:off x="1582135" y="2513672"/>
          <a:ext cx="2341187" cy="234118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1">
            <a:lnSpc>
              <a:spcPct val="90000"/>
            </a:lnSpc>
            <a:spcBef>
              <a:spcPct val="0"/>
            </a:spcBef>
            <a:spcAft>
              <a:spcPct val="35000"/>
            </a:spcAft>
            <a:buNone/>
          </a:pPr>
          <a:r>
            <a:rPr lang="fa-IR" sz="2400" b="1" kern="1200" dirty="0">
              <a:cs typeface="B Mitra" pitchFamily="2" charset="-78"/>
            </a:rPr>
            <a:t>معلمان با دانش‌آموزان</a:t>
          </a:r>
          <a:endParaRPr lang="en-US" sz="2400" kern="1200" dirty="0"/>
        </a:p>
      </dsp:txBody>
      <dsp:txXfrm rot="5400000">
        <a:off x="2267853" y="2513672"/>
        <a:ext cx="1655469" cy="1655469"/>
      </dsp:txXfrm>
    </dsp:sp>
    <dsp:sp modelId="{7CAA9EBD-F476-49AB-9AB6-61328CC0D93E}">
      <dsp:nvSpPr>
        <dsp:cNvPr id="0" name=""/>
        <dsp:cNvSpPr/>
      </dsp:nvSpPr>
      <dsp:spPr>
        <a:xfrm>
          <a:off x="3596334" y="1668651"/>
          <a:ext cx="808331" cy="702896"/>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C07A05-9EA1-40A2-A521-D33BA35F8086}">
      <dsp:nvSpPr>
        <dsp:cNvPr id="0" name=""/>
        <dsp:cNvSpPr/>
      </dsp:nvSpPr>
      <dsp:spPr>
        <a:xfrm rot="10800000">
          <a:off x="3596334" y="2258512"/>
          <a:ext cx="808331" cy="702896"/>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80BB62A9-7E8B-4B6A-B7D7-24D096294B0C}" type="datetimeFigureOut">
              <a:rPr lang="en-US"/>
              <a:pPr>
                <a:defRPr/>
              </a:pPr>
              <a:t>12/3/2022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cs typeface="+mn-cs"/>
              </a:defRPr>
            </a:lvl1pPr>
          </a:lstStyle>
          <a:p>
            <a:pPr>
              <a:defRPr/>
            </a:pPr>
            <a:fld id="{6778D4E7-27C6-476C-B48A-06FBB7A31654}" type="slidenum">
              <a:rPr lang="en-US"/>
              <a:pPr>
                <a:defRPr/>
              </a:pPr>
              <a:t>‹#›</a:t>
            </a:fld>
            <a:endParaRPr lang="en-US"/>
          </a:p>
        </p:txBody>
      </p:sp>
    </p:spTree>
    <p:extLst>
      <p:ext uri="{BB962C8B-B14F-4D97-AF65-F5344CB8AC3E}">
        <p14:creationId xmlns:p14="http://schemas.microsoft.com/office/powerpoint/2010/main" val="1248930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877A3B-8E1F-45FC-9744-56D74424E942}" type="slidenum">
              <a:rPr lang="en-US" smtClean="0"/>
              <a:pPr fontAlgn="base">
                <a:spcBef>
                  <a:spcPct val="0"/>
                </a:spcBef>
                <a:spcAft>
                  <a:spcPct val="0"/>
                </a:spcAft>
                <a:defRPr/>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49498C-5238-45A7-9349-315024943816}" type="slidenum">
              <a:rPr lang="en-US" smtClean="0"/>
              <a:pPr fontAlgn="base">
                <a:spcBef>
                  <a:spcPct val="0"/>
                </a:spcBef>
                <a:spcAft>
                  <a:spcPct val="0"/>
                </a:spcAft>
                <a:defRPr/>
              </a:pPr>
              <a:t>31</a:t>
            </a:fld>
            <a:endParaRPr lang="en-US" dirty="0"/>
          </a:p>
        </p:txBody>
      </p:sp>
      <p:sp>
        <p:nvSpPr>
          <p:cNvPr id="74755"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E45EEE-A5C2-4DB9-9A8B-449FE9CF5B8D}" type="slidenum">
              <a:rPr lang="en-US" smtClean="0"/>
              <a:pPr fontAlgn="base">
                <a:spcBef>
                  <a:spcPct val="0"/>
                </a:spcBef>
                <a:spcAft>
                  <a:spcPct val="0"/>
                </a:spcAft>
                <a:defRPr/>
              </a:pPr>
              <a:t>61</a:t>
            </a:fld>
            <a:endParaRPr lang="en-US"/>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060DE26-0714-4B35-A7A9-0BDFD859007B}" type="datetimeFigureOut">
              <a:rPr lang="en-US"/>
              <a:pPr>
                <a:defRPr/>
              </a:pPr>
              <a:t>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4EB308-3A06-4DD5-9150-28002517306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158D71B-AB2A-4E5D-BC3D-3EDCEAA3B5F4}" type="datetimeFigureOut">
              <a:rPr lang="en-US"/>
              <a:pPr>
                <a:defRPr/>
              </a:pPr>
              <a:t>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BEC013-CBC3-4F22-A832-D2170CB2607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16ED2FB-078E-4341-BBB6-092B68A8708A}" type="datetimeFigureOut">
              <a:rPr lang="en-US"/>
              <a:pPr>
                <a:defRPr/>
              </a:pPr>
              <a:t>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242FA2-C8E4-48DC-AB5C-6430CF57441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50" name="Rectangle 78"/>
          <p:cNvSpPr>
            <a:spLocks noChangeArrowheads="1"/>
          </p:cNvSpPr>
          <p:nvPr/>
        </p:nvSpPr>
        <p:spPr bwMode="gray">
          <a:xfrm rot="5400000">
            <a:off x="7904162" y="1163638"/>
            <a:ext cx="2098675" cy="381000"/>
          </a:xfrm>
          <a:prstGeom prst="rect">
            <a:avLst/>
          </a:prstGeom>
          <a:gradFill rotWithShape="1">
            <a:gsLst>
              <a:gs pos="0">
                <a:schemeClr val="bg2"/>
              </a:gs>
              <a:gs pos="100000">
                <a:schemeClr val="bg2">
                  <a:gamma/>
                  <a:tint val="54510"/>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074" name="Rectangle 2"/>
          <p:cNvSpPr>
            <a:spLocks noGrp="1" noChangeArrowheads="1"/>
          </p:cNvSpPr>
          <p:nvPr>
            <p:ph type="ctrTitle"/>
          </p:nvPr>
        </p:nvSpPr>
        <p:spPr>
          <a:xfrm>
            <a:off x="1752600" y="2057400"/>
            <a:ext cx="5791200" cy="1698625"/>
          </a:xfrm>
        </p:spPr>
        <p:txBody>
          <a:bodyPr/>
          <a:lstStyle>
            <a:lvl1pPr algn="ctr">
              <a:defRPr sz="3600"/>
            </a:lvl1pPr>
          </a:lstStyle>
          <a:p>
            <a:pPr lvl="0"/>
            <a:r>
              <a:rPr lang="en-US" noProof="0"/>
              <a:t>Click to edit Master </a:t>
            </a:r>
            <a:br>
              <a:rPr lang="en-US" noProof="0"/>
            </a:br>
            <a:r>
              <a:rPr lang="en-US" noProof="0"/>
              <a:t>title style</a:t>
            </a:r>
          </a:p>
        </p:txBody>
      </p:sp>
      <p:sp>
        <p:nvSpPr>
          <p:cNvPr id="3075" name="Rectangle 3"/>
          <p:cNvSpPr>
            <a:spLocks noGrp="1" noChangeArrowheads="1"/>
          </p:cNvSpPr>
          <p:nvPr>
            <p:ph type="subTitle" idx="1"/>
          </p:nvPr>
        </p:nvSpPr>
        <p:spPr>
          <a:xfrm>
            <a:off x="1752600" y="3990975"/>
            <a:ext cx="5791200" cy="457200"/>
          </a:xfrm>
        </p:spPr>
        <p:txBody>
          <a:bodyPr/>
          <a:lstStyle>
            <a:lvl1pPr marL="0" indent="0" algn="ctr">
              <a:buFont typeface="Wingdings" pitchFamily="2" charset="2"/>
              <a:buNone/>
              <a:defRPr sz="1800" b="1"/>
            </a:lvl1pPr>
          </a:lstStyle>
          <a:p>
            <a:pPr lvl="0"/>
            <a:r>
              <a:rPr lang="en-US" noProof="0"/>
              <a:t>Click to edit Master subtitle style</a:t>
            </a:r>
          </a:p>
        </p:txBody>
      </p:sp>
      <p:sp>
        <p:nvSpPr>
          <p:cNvPr id="3086" name="Text Box 14"/>
          <p:cNvSpPr txBox="1">
            <a:spLocks noChangeArrowheads="1"/>
          </p:cNvSpPr>
          <p:nvPr/>
        </p:nvSpPr>
        <p:spPr bwMode="gray">
          <a:xfrm>
            <a:off x="3886200" y="5715000"/>
            <a:ext cx="16129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r>
              <a:rPr lang="en-US" sz="2800" b="1">
                <a:solidFill>
                  <a:srgbClr val="FFFFFF"/>
                </a:solidFill>
                <a:latin typeface="Verdana" pitchFamily="34" charset="0"/>
                <a:cs typeface="+mn-cs"/>
              </a:rPr>
              <a:t>LOGO</a:t>
            </a:r>
          </a:p>
        </p:txBody>
      </p:sp>
      <p:grpSp>
        <p:nvGrpSpPr>
          <p:cNvPr id="3103" name="Group 31"/>
          <p:cNvGrpSpPr>
            <a:grpSpLocks/>
          </p:cNvGrpSpPr>
          <p:nvPr/>
        </p:nvGrpSpPr>
        <p:grpSpPr bwMode="auto">
          <a:xfrm rot="421294">
            <a:off x="971550" y="692150"/>
            <a:ext cx="1871663" cy="1944688"/>
            <a:chOff x="521" y="482"/>
            <a:chExt cx="1134" cy="1142"/>
          </a:xfrm>
        </p:grpSpPr>
        <p:sp>
          <p:nvSpPr>
            <p:cNvPr id="3104" name="Oval 32"/>
            <p:cNvSpPr>
              <a:spLocks noChangeArrowheads="1"/>
            </p:cNvSpPr>
            <p:nvPr userDrawn="1"/>
          </p:nvSpPr>
          <p:spPr bwMode="gray">
            <a:xfrm rot="-128649">
              <a:off x="851" y="811"/>
              <a:ext cx="479" cy="494"/>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nvGrpSpPr>
            <p:cNvPr id="3105" name="Group 33"/>
            <p:cNvGrpSpPr>
              <a:grpSpLocks/>
            </p:cNvGrpSpPr>
            <p:nvPr userDrawn="1"/>
          </p:nvGrpSpPr>
          <p:grpSpPr bwMode="auto">
            <a:xfrm rot="56277">
              <a:off x="1311" y="1224"/>
              <a:ext cx="266" cy="218"/>
              <a:chOff x="3452" y="878"/>
              <a:chExt cx="402" cy="342"/>
            </a:xfrm>
          </p:grpSpPr>
          <p:sp>
            <p:nvSpPr>
              <p:cNvPr id="3106" name="Oval 34"/>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07" name="Oval 35"/>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08" name="Oval 36"/>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09" name="Group 37"/>
            <p:cNvGrpSpPr>
              <a:grpSpLocks/>
            </p:cNvGrpSpPr>
            <p:nvPr userDrawn="1"/>
          </p:nvGrpSpPr>
          <p:grpSpPr bwMode="auto">
            <a:xfrm rot="-23983151">
              <a:off x="1390" y="942"/>
              <a:ext cx="265" cy="219"/>
              <a:chOff x="3452" y="878"/>
              <a:chExt cx="402" cy="342"/>
            </a:xfrm>
          </p:grpSpPr>
          <p:sp>
            <p:nvSpPr>
              <p:cNvPr id="3110" name="Oval 38"/>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11" name="Oval 39"/>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12" name="Oval 40"/>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13" name="Group 41"/>
            <p:cNvGrpSpPr>
              <a:grpSpLocks/>
            </p:cNvGrpSpPr>
            <p:nvPr userDrawn="1"/>
          </p:nvGrpSpPr>
          <p:grpSpPr bwMode="auto">
            <a:xfrm rot="-4925197">
              <a:off x="1293" y="630"/>
              <a:ext cx="257" cy="226"/>
              <a:chOff x="3452" y="878"/>
              <a:chExt cx="402" cy="342"/>
            </a:xfrm>
          </p:grpSpPr>
          <p:sp>
            <p:nvSpPr>
              <p:cNvPr id="3114" name="Oval 42"/>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15" name="Oval 43"/>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16" name="Oval 44"/>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17" name="Group 45"/>
            <p:cNvGrpSpPr>
              <a:grpSpLocks/>
            </p:cNvGrpSpPr>
            <p:nvPr userDrawn="1"/>
          </p:nvGrpSpPr>
          <p:grpSpPr bwMode="auto">
            <a:xfrm rot="3149186">
              <a:off x="985" y="1383"/>
              <a:ext cx="257" cy="226"/>
              <a:chOff x="3452" y="878"/>
              <a:chExt cx="402" cy="342"/>
            </a:xfrm>
          </p:grpSpPr>
          <p:sp>
            <p:nvSpPr>
              <p:cNvPr id="3118" name="Oval 46"/>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19" name="Oval 47"/>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20" name="Oval 48"/>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21" name="Group 49"/>
            <p:cNvGrpSpPr>
              <a:grpSpLocks/>
            </p:cNvGrpSpPr>
            <p:nvPr userDrawn="1"/>
          </p:nvGrpSpPr>
          <p:grpSpPr bwMode="auto">
            <a:xfrm rot="-29276986">
              <a:off x="966" y="498"/>
              <a:ext cx="257" cy="226"/>
              <a:chOff x="3452" y="878"/>
              <a:chExt cx="402" cy="342"/>
            </a:xfrm>
          </p:grpSpPr>
          <p:sp>
            <p:nvSpPr>
              <p:cNvPr id="3122" name="Oval 50"/>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23" name="Oval 51"/>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24" name="Oval 52"/>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25" name="Group 53"/>
            <p:cNvGrpSpPr>
              <a:grpSpLocks/>
            </p:cNvGrpSpPr>
            <p:nvPr userDrawn="1"/>
          </p:nvGrpSpPr>
          <p:grpSpPr bwMode="auto">
            <a:xfrm rot="-10348150">
              <a:off x="628" y="649"/>
              <a:ext cx="266" cy="219"/>
              <a:chOff x="3452" y="878"/>
              <a:chExt cx="402" cy="342"/>
            </a:xfrm>
          </p:grpSpPr>
          <p:sp>
            <p:nvSpPr>
              <p:cNvPr id="3126" name="Oval 54"/>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27" name="Oval 55"/>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28" name="Oval 56"/>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29" name="Group 57"/>
            <p:cNvGrpSpPr>
              <a:grpSpLocks/>
            </p:cNvGrpSpPr>
            <p:nvPr userDrawn="1"/>
          </p:nvGrpSpPr>
          <p:grpSpPr bwMode="auto">
            <a:xfrm rot="-34593241">
              <a:off x="521" y="973"/>
              <a:ext cx="265" cy="218"/>
              <a:chOff x="3452" y="878"/>
              <a:chExt cx="402" cy="342"/>
            </a:xfrm>
          </p:grpSpPr>
          <p:sp>
            <p:nvSpPr>
              <p:cNvPr id="3130" name="Oval 58"/>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31" name="Oval 59"/>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32" name="Oval 60"/>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3133" name="Group 61"/>
            <p:cNvGrpSpPr>
              <a:grpSpLocks/>
            </p:cNvGrpSpPr>
            <p:nvPr userDrawn="1"/>
          </p:nvGrpSpPr>
          <p:grpSpPr bwMode="auto">
            <a:xfrm rot="-15320246">
              <a:off x="654" y="1263"/>
              <a:ext cx="257" cy="226"/>
              <a:chOff x="3452" y="878"/>
              <a:chExt cx="402" cy="342"/>
            </a:xfrm>
          </p:grpSpPr>
          <p:sp>
            <p:nvSpPr>
              <p:cNvPr id="3134" name="Oval 62"/>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35" name="Oval 63"/>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36" name="Oval 64"/>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sp>
        <p:nvSpPr>
          <p:cNvPr id="3137" name="Rectangle 65"/>
          <p:cNvSpPr>
            <a:spLocks noChangeArrowheads="1"/>
          </p:cNvSpPr>
          <p:nvPr/>
        </p:nvSpPr>
        <p:spPr bwMode="gray">
          <a:xfrm>
            <a:off x="457200" y="0"/>
            <a:ext cx="7620000" cy="304800"/>
          </a:xfrm>
          <a:prstGeom prst="rect">
            <a:avLst/>
          </a:prstGeom>
          <a:gradFill rotWithShape="1">
            <a:gsLst>
              <a:gs pos="0">
                <a:schemeClr val="folHlink"/>
              </a:gs>
              <a:gs pos="100000">
                <a:schemeClr val="folHlink">
                  <a:gamma/>
                  <a:tint val="24314"/>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38" name="Rectangle 66"/>
          <p:cNvSpPr>
            <a:spLocks noChangeArrowheads="1"/>
          </p:cNvSpPr>
          <p:nvPr/>
        </p:nvSpPr>
        <p:spPr bwMode="gray">
          <a:xfrm>
            <a:off x="6664325" y="-7938"/>
            <a:ext cx="2098675" cy="312738"/>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0" name="Rectangle 68"/>
          <p:cNvSpPr>
            <a:spLocks noChangeArrowheads="1"/>
          </p:cNvSpPr>
          <p:nvPr/>
        </p:nvSpPr>
        <p:spPr bwMode="gray">
          <a:xfrm rot="10800000">
            <a:off x="2549525" y="6553200"/>
            <a:ext cx="6230938" cy="317500"/>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1" name="Rectangle 69"/>
          <p:cNvSpPr>
            <a:spLocks noChangeArrowheads="1"/>
          </p:cNvSpPr>
          <p:nvPr/>
        </p:nvSpPr>
        <p:spPr bwMode="gray">
          <a:xfrm>
            <a:off x="8763000" y="-7938"/>
            <a:ext cx="381000" cy="314326"/>
          </a:xfrm>
          <a:prstGeom prst="rect">
            <a:avLst/>
          </a:prstGeom>
          <a:gradFill rotWithShape="1">
            <a:gsLst>
              <a:gs pos="0">
                <a:schemeClr val="accent1"/>
              </a:gs>
              <a:gs pos="100000">
                <a:schemeClr val="accent1">
                  <a:gamma/>
                  <a:tint val="2431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2" name="Rectangle 70"/>
          <p:cNvSpPr>
            <a:spLocks noChangeArrowheads="1"/>
          </p:cNvSpPr>
          <p:nvPr/>
        </p:nvSpPr>
        <p:spPr bwMode="gray">
          <a:xfrm>
            <a:off x="457200" y="6554788"/>
            <a:ext cx="2098675" cy="317500"/>
          </a:xfrm>
          <a:prstGeom prst="rect">
            <a:avLst/>
          </a:prstGeom>
          <a:gradFill rotWithShape="1">
            <a:gsLst>
              <a:gs pos="0">
                <a:schemeClr val="bg2">
                  <a:gamma/>
                  <a:tint val="36471"/>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3" name="Rectangle 71"/>
          <p:cNvSpPr>
            <a:spLocks noChangeArrowheads="1"/>
          </p:cNvSpPr>
          <p:nvPr/>
        </p:nvSpPr>
        <p:spPr bwMode="gray">
          <a:xfrm>
            <a:off x="0" y="6553200"/>
            <a:ext cx="457200" cy="319088"/>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4" name="Rectangle 72"/>
          <p:cNvSpPr>
            <a:spLocks noChangeArrowheads="1"/>
          </p:cNvSpPr>
          <p:nvPr/>
        </p:nvSpPr>
        <p:spPr bwMode="gray">
          <a:xfrm>
            <a:off x="0" y="0"/>
            <a:ext cx="4572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5" name="Rectangle 73"/>
          <p:cNvSpPr>
            <a:spLocks noChangeArrowheads="1"/>
          </p:cNvSpPr>
          <p:nvPr/>
        </p:nvSpPr>
        <p:spPr bwMode="gray">
          <a:xfrm rot="5400000">
            <a:off x="-2213769" y="2510631"/>
            <a:ext cx="4876800" cy="465138"/>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6" name="Rectangle 74"/>
          <p:cNvSpPr>
            <a:spLocks noChangeArrowheads="1"/>
          </p:cNvSpPr>
          <p:nvPr/>
        </p:nvSpPr>
        <p:spPr bwMode="gray">
          <a:xfrm rot="5400000">
            <a:off x="-575469" y="5520531"/>
            <a:ext cx="1600200" cy="465138"/>
          </a:xfrm>
          <a:prstGeom prst="rect">
            <a:avLst/>
          </a:prstGeom>
          <a:gradFill rotWithShape="1">
            <a:gsLst>
              <a:gs pos="0">
                <a:schemeClr val="accent2">
                  <a:gamma/>
                  <a:tint val="57647"/>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7" name="Rectangle 75"/>
          <p:cNvSpPr>
            <a:spLocks noChangeArrowheads="1"/>
          </p:cNvSpPr>
          <p:nvPr/>
        </p:nvSpPr>
        <p:spPr bwMode="ltGray">
          <a:xfrm>
            <a:off x="8769350" y="6538913"/>
            <a:ext cx="374650" cy="327025"/>
          </a:xfrm>
          <a:prstGeom prst="rect">
            <a:avLst/>
          </a:prstGeom>
          <a:gradFill rotWithShape="1">
            <a:gsLst>
              <a:gs pos="0">
                <a:schemeClr val="bg1"/>
              </a:gs>
              <a:gs pos="100000">
                <a:schemeClr val="bg1">
                  <a:gamma/>
                  <a:shade val="7882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8" name="Rectangle 76"/>
          <p:cNvSpPr>
            <a:spLocks noChangeArrowheads="1"/>
          </p:cNvSpPr>
          <p:nvPr/>
        </p:nvSpPr>
        <p:spPr bwMode="gray">
          <a:xfrm rot="5400000">
            <a:off x="6557962" y="3967163"/>
            <a:ext cx="4791075" cy="381000"/>
          </a:xfrm>
          <a:prstGeom prst="rect">
            <a:avLst/>
          </a:prstGeom>
          <a:gradFill rotWithShape="1">
            <a:gsLst>
              <a:gs pos="0">
                <a:schemeClr val="accent2">
                  <a:gamma/>
                  <a:tint val="57647"/>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49" name="Rectangle 77"/>
          <p:cNvSpPr>
            <a:spLocks noChangeArrowheads="1"/>
          </p:cNvSpPr>
          <p:nvPr/>
        </p:nvSpPr>
        <p:spPr bwMode="gray">
          <a:xfrm>
            <a:off x="8763000" y="1752600"/>
            <a:ext cx="381000" cy="152400"/>
          </a:xfrm>
          <a:prstGeom prst="rect">
            <a:avLst/>
          </a:prstGeom>
          <a:gradFill rotWithShape="1">
            <a:gsLst>
              <a:gs pos="0">
                <a:schemeClr val="folHlink"/>
              </a:gs>
              <a:gs pos="100000">
                <a:schemeClr val="folHlink">
                  <a:gamma/>
                  <a:tint val="72549"/>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3152" name="Line 80"/>
          <p:cNvSpPr>
            <a:spLocks noChangeShapeType="1"/>
          </p:cNvSpPr>
          <p:nvPr/>
        </p:nvSpPr>
        <p:spPr bwMode="auto">
          <a:xfrm>
            <a:off x="0" y="304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3" name="Line 81"/>
          <p:cNvSpPr>
            <a:spLocks noChangeShapeType="1"/>
          </p:cNvSpPr>
          <p:nvPr/>
        </p:nvSpPr>
        <p:spPr bwMode="auto">
          <a:xfrm>
            <a:off x="0" y="6553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4" name="Line 82"/>
          <p:cNvSpPr>
            <a:spLocks noChangeShapeType="1"/>
          </p:cNvSpPr>
          <p:nvPr/>
        </p:nvSpPr>
        <p:spPr bwMode="auto">
          <a:xfrm>
            <a:off x="457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5" name="Line 83"/>
          <p:cNvSpPr>
            <a:spLocks noChangeShapeType="1"/>
          </p:cNvSpPr>
          <p:nvPr/>
        </p:nvSpPr>
        <p:spPr bwMode="auto">
          <a:xfrm>
            <a:off x="87630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6" name="Line 84"/>
          <p:cNvSpPr>
            <a:spLocks noChangeShapeType="1"/>
          </p:cNvSpPr>
          <p:nvPr/>
        </p:nvSpPr>
        <p:spPr bwMode="auto">
          <a:xfrm flipH="1">
            <a:off x="0" y="4953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7" name="Line 85"/>
          <p:cNvSpPr>
            <a:spLocks noChangeShapeType="1"/>
          </p:cNvSpPr>
          <p:nvPr/>
        </p:nvSpPr>
        <p:spPr bwMode="auto">
          <a:xfrm>
            <a:off x="8763000" y="1752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8" name="Line 86"/>
          <p:cNvSpPr>
            <a:spLocks noChangeShapeType="1"/>
          </p:cNvSpPr>
          <p:nvPr/>
        </p:nvSpPr>
        <p:spPr bwMode="auto">
          <a:xfrm>
            <a:off x="8763000" y="1905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59" name="Line 87"/>
          <p:cNvSpPr>
            <a:spLocks noChangeShapeType="1"/>
          </p:cNvSpPr>
          <p:nvPr/>
        </p:nvSpPr>
        <p:spPr bwMode="auto">
          <a:xfrm>
            <a:off x="2543175" y="6553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3160" name="Line 88"/>
          <p:cNvSpPr>
            <a:spLocks noChangeShapeType="1"/>
          </p:cNvSpPr>
          <p:nvPr/>
        </p:nvSpPr>
        <p:spPr bwMode="auto">
          <a:xfrm flipV="1">
            <a:off x="6672263" y="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Tree>
    <p:extLst>
      <p:ext uri="{BB962C8B-B14F-4D97-AF65-F5344CB8AC3E}">
        <p14:creationId xmlns:p14="http://schemas.microsoft.com/office/powerpoint/2010/main" val="1227187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solidFill>
                  <a:srgbClr val="FFFFFF"/>
                </a:solidFill>
              </a:rPr>
              <a:t>Company  Logo</a:t>
            </a:r>
          </a:p>
        </p:txBody>
      </p:sp>
      <p:sp>
        <p:nvSpPr>
          <p:cNvPr id="5" name="Slide Number Placeholder 4"/>
          <p:cNvSpPr>
            <a:spLocks noGrp="1"/>
          </p:cNvSpPr>
          <p:nvPr>
            <p:ph type="sldNum" sz="quarter" idx="11"/>
          </p:nvPr>
        </p:nvSpPr>
        <p:spPr/>
        <p:txBody>
          <a:bodyPr/>
          <a:lstStyle>
            <a:lvl1pPr>
              <a:defRPr/>
            </a:lvl1pPr>
          </a:lstStyle>
          <a:p>
            <a:fld id="{F35F8170-B78A-4A94-A612-4BAD3023FAAC}" type="slidenum">
              <a:rPr lang="en-US">
                <a:solidFill>
                  <a:srgbClr val="FFFFFF"/>
                </a:solidFill>
              </a:rPr>
              <a:pPr/>
              <a:t>‹#›</a:t>
            </a:fld>
            <a:endParaRPr lang="en-US">
              <a:solidFill>
                <a:srgbClr val="FFFFFF"/>
              </a:solidFill>
            </a:endParaRPr>
          </a:p>
        </p:txBody>
      </p:sp>
      <p:sp>
        <p:nvSpPr>
          <p:cNvPr id="6" name="Date Placeholder 5"/>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723852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solidFill>
                  <a:srgbClr val="FFFFFF"/>
                </a:solidFill>
              </a:rPr>
              <a:t>Company  Logo</a:t>
            </a:r>
          </a:p>
        </p:txBody>
      </p:sp>
      <p:sp>
        <p:nvSpPr>
          <p:cNvPr id="5" name="Slide Number Placeholder 4"/>
          <p:cNvSpPr>
            <a:spLocks noGrp="1"/>
          </p:cNvSpPr>
          <p:nvPr>
            <p:ph type="sldNum" sz="quarter" idx="11"/>
          </p:nvPr>
        </p:nvSpPr>
        <p:spPr/>
        <p:txBody>
          <a:bodyPr/>
          <a:lstStyle>
            <a:lvl1pPr>
              <a:defRPr/>
            </a:lvl1pPr>
          </a:lstStyle>
          <a:p>
            <a:fld id="{33D11FDA-CF0F-446A-A670-208FBB6911C0}" type="slidenum">
              <a:rPr lang="en-US">
                <a:solidFill>
                  <a:srgbClr val="FFFFFF"/>
                </a:solidFill>
              </a:rPr>
              <a:pPr/>
              <a:t>‹#›</a:t>
            </a:fld>
            <a:endParaRPr lang="en-US">
              <a:solidFill>
                <a:srgbClr val="FFFFFF"/>
              </a:solidFill>
            </a:endParaRPr>
          </a:p>
        </p:txBody>
      </p:sp>
      <p:sp>
        <p:nvSpPr>
          <p:cNvPr id="6" name="Date Placeholder 5"/>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1005694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28725"/>
            <a:ext cx="3935413"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97413" y="1228725"/>
            <a:ext cx="3935412"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solidFill>
                  <a:srgbClr val="FFFFFF"/>
                </a:solidFill>
              </a:rPr>
              <a:t>Company  Logo</a:t>
            </a:r>
          </a:p>
        </p:txBody>
      </p:sp>
      <p:sp>
        <p:nvSpPr>
          <p:cNvPr id="6" name="Slide Number Placeholder 5"/>
          <p:cNvSpPr>
            <a:spLocks noGrp="1"/>
          </p:cNvSpPr>
          <p:nvPr>
            <p:ph type="sldNum" sz="quarter" idx="11"/>
          </p:nvPr>
        </p:nvSpPr>
        <p:spPr/>
        <p:txBody>
          <a:bodyPr/>
          <a:lstStyle>
            <a:lvl1pPr>
              <a:defRPr/>
            </a:lvl1pPr>
          </a:lstStyle>
          <a:p>
            <a:fld id="{E7DB5668-E928-461B-B166-5B94EEF18F55}" type="slidenum">
              <a:rPr lang="en-US">
                <a:solidFill>
                  <a:srgbClr val="FFFFFF"/>
                </a:solidFill>
              </a:rPr>
              <a:pPr/>
              <a:t>‹#›</a:t>
            </a:fld>
            <a:endParaRPr lang="en-US">
              <a:solidFill>
                <a:srgbClr val="FFFFFF"/>
              </a:solidFill>
            </a:endParaRPr>
          </a:p>
        </p:txBody>
      </p:sp>
      <p:sp>
        <p:nvSpPr>
          <p:cNvPr id="7" name="Date Placeholder 6"/>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4070734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solidFill>
                  <a:srgbClr val="FFFFFF"/>
                </a:solidFill>
              </a:rPr>
              <a:t>Company  Logo</a:t>
            </a:r>
          </a:p>
        </p:txBody>
      </p:sp>
      <p:sp>
        <p:nvSpPr>
          <p:cNvPr id="8" name="Slide Number Placeholder 7"/>
          <p:cNvSpPr>
            <a:spLocks noGrp="1"/>
          </p:cNvSpPr>
          <p:nvPr>
            <p:ph type="sldNum" sz="quarter" idx="11"/>
          </p:nvPr>
        </p:nvSpPr>
        <p:spPr/>
        <p:txBody>
          <a:bodyPr/>
          <a:lstStyle>
            <a:lvl1pPr>
              <a:defRPr/>
            </a:lvl1pPr>
          </a:lstStyle>
          <a:p>
            <a:fld id="{75BEC539-A69A-4E0A-B517-2481F36DB0B9}" type="slidenum">
              <a:rPr lang="en-US">
                <a:solidFill>
                  <a:srgbClr val="FFFFFF"/>
                </a:solidFill>
              </a:rPr>
              <a:pPr/>
              <a:t>‹#›</a:t>
            </a:fld>
            <a:endParaRPr lang="en-US">
              <a:solidFill>
                <a:srgbClr val="FFFFFF"/>
              </a:solidFill>
            </a:endParaRPr>
          </a:p>
        </p:txBody>
      </p:sp>
      <p:sp>
        <p:nvSpPr>
          <p:cNvPr id="9" name="Date Placeholder 8"/>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11430833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solidFill>
                  <a:srgbClr val="FFFFFF"/>
                </a:solidFill>
              </a:rPr>
              <a:t>Company  Logo</a:t>
            </a:r>
          </a:p>
        </p:txBody>
      </p:sp>
      <p:sp>
        <p:nvSpPr>
          <p:cNvPr id="4" name="Slide Number Placeholder 3"/>
          <p:cNvSpPr>
            <a:spLocks noGrp="1"/>
          </p:cNvSpPr>
          <p:nvPr>
            <p:ph type="sldNum" sz="quarter" idx="11"/>
          </p:nvPr>
        </p:nvSpPr>
        <p:spPr/>
        <p:txBody>
          <a:bodyPr/>
          <a:lstStyle>
            <a:lvl1pPr>
              <a:defRPr/>
            </a:lvl1pPr>
          </a:lstStyle>
          <a:p>
            <a:fld id="{E7FE7D06-966A-462C-B9DA-B9B719668114}" type="slidenum">
              <a:rPr lang="en-US">
                <a:solidFill>
                  <a:srgbClr val="FFFFFF"/>
                </a:solidFill>
              </a:rPr>
              <a:pPr/>
              <a:t>‹#›</a:t>
            </a:fld>
            <a:endParaRPr lang="en-US">
              <a:solidFill>
                <a:srgbClr val="FFFFFF"/>
              </a:solidFill>
            </a:endParaRPr>
          </a:p>
        </p:txBody>
      </p:sp>
      <p:sp>
        <p:nvSpPr>
          <p:cNvPr id="5" name="Date Placeholder 4"/>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1524134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solidFill>
                  <a:srgbClr val="FFFFFF"/>
                </a:solidFill>
              </a:rPr>
              <a:t>Company  Logo</a:t>
            </a:r>
          </a:p>
        </p:txBody>
      </p:sp>
      <p:sp>
        <p:nvSpPr>
          <p:cNvPr id="3" name="Slide Number Placeholder 2"/>
          <p:cNvSpPr>
            <a:spLocks noGrp="1"/>
          </p:cNvSpPr>
          <p:nvPr>
            <p:ph type="sldNum" sz="quarter" idx="11"/>
          </p:nvPr>
        </p:nvSpPr>
        <p:spPr/>
        <p:txBody>
          <a:bodyPr/>
          <a:lstStyle>
            <a:lvl1pPr>
              <a:defRPr/>
            </a:lvl1pPr>
          </a:lstStyle>
          <a:p>
            <a:fld id="{75484808-8216-4A8F-9704-D6822DAD6335}" type="slidenum">
              <a:rPr lang="en-US">
                <a:solidFill>
                  <a:srgbClr val="FFFFFF"/>
                </a:solidFill>
              </a:rPr>
              <a:pPr/>
              <a:t>‹#›</a:t>
            </a:fld>
            <a:endParaRPr lang="en-US">
              <a:solidFill>
                <a:srgbClr val="FFFFFF"/>
              </a:solidFill>
            </a:endParaRPr>
          </a:p>
        </p:txBody>
      </p:sp>
      <p:sp>
        <p:nvSpPr>
          <p:cNvPr id="4" name="Date Placeholder 3"/>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27869761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solidFill>
                  <a:srgbClr val="FFFFFF"/>
                </a:solidFill>
              </a:rPr>
              <a:t>Company  Logo</a:t>
            </a:r>
          </a:p>
        </p:txBody>
      </p:sp>
      <p:sp>
        <p:nvSpPr>
          <p:cNvPr id="6" name="Slide Number Placeholder 5"/>
          <p:cNvSpPr>
            <a:spLocks noGrp="1"/>
          </p:cNvSpPr>
          <p:nvPr>
            <p:ph type="sldNum" sz="quarter" idx="11"/>
          </p:nvPr>
        </p:nvSpPr>
        <p:spPr/>
        <p:txBody>
          <a:bodyPr/>
          <a:lstStyle>
            <a:lvl1pPr>
              <a:defRPr/>
            </a:lvl1pPr>
          </a:lstStyle>
          <a:p>
            <a:fld id="{B95B4E66-B9AA-4C0A-A3E3-057F5F28393B}" type="slidenum">
              <a:rPr lang="en-US">
                <a:solidFill>
                  <a:srgbClr val="FFFFFF"/>
                </a:solidFill>
              </a:rPr>
              <a:pPr/>
              <a:t>‹#›</a:t>
            </a:fld>
            <a:endParaRPr lang="en-US">
              <a:solidFill>
                <a:srgbClr val="FFFFFF"/>
              </a:solidFill>
            </a:endParaRPr>
          </a:p>
        </p:txBody>
      </p:sp>
      <p:sp>
        <p:nvSpPr>
          <p:cNvPr id="7" name="Date Placeholder 6"/>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331453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AC8CD3-5F7F-4D06-814A-D7E0DE72AE2F}" type="datetimeFigureOut">
              <a:rPr lang="en-US"/>
              <a:pPr>
                <a:defRPr/>
              </a:pPr>
              <a:t>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59302D-FEB2-4676-AEC4-78B717753AE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solidFill>
                  <a:srgbClr val="FFFFFF"/>
                </a:solidFill>
              </a:rPr>
              <a:t>Company  Logo</a:t>
            </a:r>
          </a:p>
        </p:txBody>
      </p:sp>
      <p:sp>
        <p:nvSpPr>
          <p:cNvPr id="6" name="Slide Number Placeholder 5"/>
          <p:cNvSpPr>
            <a:spLocks noGrp="1"/>
          </p:cNvSpPr>
          <p:nvPr>
            <p:ph type="sldNum" sz="quarter" idx="11"/>
          </p:nvPr>
        </p:nvSpPr>
        <p:spPr/>
        <p:txBody>
          <a:bodyPr/>
          <a:lstStyle>
            <a:lvl1pPr>
              <a:defRPr/>
            </a:lvl1pPr>
          </a:lstStyle>
          <a:p>
            <a:fld id="{E0732EFA-525A-49AE-B3D2-4014F9D23E7C}" type="slidenum">
              <a:rPr lang="en-US">
                <a:solidFill>
                  <a:srgbClr val="FFFFFF"/>
                </a:solidFill>
              </a:rPr>
              <a:pPr/>
              <a:t>‹#›</a:t>
            </a:fld>
            <a:endParaRPr lang="en-US">
              <a:solidFill>
                <a:srgbClr val="FFFFFF"/>
              </a:solidFill>
            </a:endParaRPr>
          </a:p>
        </p:txBody>
      </p:sp>
      <p:sp>
        <p:nvSpPr>
          <p:cNvPr id="7" name="Date Placeholder 6"/>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3989957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solidFill>
                  <a:srgbClr val="FFFFFF"/>
                </a:solidFill>
              </a:rPr>
              <a:t>Company  Logo</a:t>
            </a:r>
          </a:p>
        </p:txBody>
      </p:sp>
      <p:sp>
        <p:nvSpPr>
          <p:cNvPr id="5" name="Slide Number Placeholder 4"/>
          <p:cNvSpPr>
            <a:spLocks noGrp="1"/>
          </p:cNvSpPr>
          <p:nvPr>
            <p:ph type="sldNum" sz="quarter" idx="11"/>
          </p:nvPr>
        </p:nvSpPr>
        <p:spPr/>
        <p:txBody>
          <a:bodyPr/>
          <a:lstStyle>
            <a:lvl1pPr>
              <a:defRPr/>
            </a:lvl1pPr>
          </a:lstStyle>
          <a:p>
            <a:fld id="{A8438749-95C0-4E5B-BE8E-CAC4FC0E4AE0}" type="slidenum">
              <a:rPr lang="en-US">
                <a:solidFill>
                  <a:srgbClr val="FFFFFF"/>
                </a:solidFill>
              </a:rPr>
              <a:pPr/>
              <a:t>‹#›</a:t>
            </a:fld>
            <a:endParaRPr lang="en-US">
              <a:solidFill>
                <a:srgbClr val="FFFFFF"/>
              </a:solidFill>
            </a:endParaRPr>
          </a:p>
        </p:txBody>
      </p:sp>
      <p:sp>
        <p:nvSpPr>
          <p:cNvPr id="6" name="Date Placeholder 5"/>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1862441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22238"/>
            <a:ext cx="2005012" cy="60277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8"/>
            <a:ext cx="5865813" cy="60277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solidFill>
                  <a:srgbClr val="FFFFFF"/>
                </a:solidFill>
              </a:rPr>
              <a:t>Company  Logo</a:t>
            </a:r>
          </a:p>
        </p:txBody>
      </p:sp>
      <p:sp>
        <p:nvSpPr>
          <p:cNvPr id="5" name="Slide Number Placeholder 4"/>
          <p:cNvSpPr>
            <a:spLocks noGrp="1"/>
          </p:cNvSpPr>
          <p:nvPr>
            <p:ph type="sldNum" sz="quarter" idx="11"/>
          </p:nvPr>
        </p:nvSpPr>
        <p:spPr/>
        <p:txBody>
          <a:bodyPr/>
          <a:lstStyle>
            <a:lvl1pPr>
              <a:defRPr/>
            </a:lvl1pPr>
          </a:lstStyle>
          <a:p>
            <a:fld id="{088228CD-58ED-4B15-81AC-22BC32F857A7}" type="slidenum">
              <a:rPr lang="en-US">
                <a:solidFill>
                  <a:srgbClr val="FFFFFF"/>
                </a:solidFill>
              </a:rPr>
              <a:pPr/>
              <a:t>‹#›</a:t>
            </a:fld>
            <a:endParaRPr lang="en-US">
              <a:solidFill>
                <a:srgbClr val="FFFFFF"/>
              </a:solidFill>
            </a:endParaRPr>
          </a:p>
        </p:txBody>
      </p:sp>
      <p:sp>
        <p:nvSpPr>
          <p:cNvPr id="6" name="Date Placeholder 5"/>
          <p:cNvSpPr>
            <a:spLocks noGrp="1"/>
          </p:cNvSpPr>
          <p:nvPr>
            <p:ph type="dt" sz="half" idx="12"/>
          </p:nvPr>
        </p:nvSpPr>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38964109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22238"/>
            <a:ext cx="6705600" cy="563562"/>
          </a:xfrm>
        </p:spPr>
        <p:txBody>
          <a:bodyPr/>
          <a:lstStyle/>
          <a:p>
            <a:r>
              <a:rPr lang="en-US"/>
              <a:t>Click to edit Master title style</a:t>
            </a:r>
          </a:p>
        </p:txBody>
      </p:sp>
      <p:sp>
        <p:nvSpPr>
          <p:cNvPr id="3" name="Table Placeholder 2"/>
          <p:cNvSpPr>
            <a:spLocks noGrp="1"/>
          </p:cNvSpPr>
          <p:nvPr>
            <p:ph type="tbl" idx="1"/>
          </p:nvPr>
        </p:nvSpPr>
        <p:spPr>
          <a:xfrm>
            <a:off x="609600" y="1228725"/>
            <a:ext cx="8023225" cy="4921250"/>
          </a:xfrm>
        </p:spPr>
        <p:txBody>
          <a:bodyPr/>
          <a:lstStyle/>
          <a:p>
            <a:endParaRPr lang="en-US"/>
          </a:p>
        </p:txBody>
      </p:sp>
      <p:sp>
        <p:nvSpPr>
          <p:cNvPr id="4" name="Footer Placeholder 3"/>
          <p:cNvSpPr>
            <a:spLocks noGrp="1"/>
          </p:cNvSpPr>
          <p:nvPr>
            <p:ph type="ftr" sz="quarter" idx="10"/>
          </p:nvPr>
        </p:nvSpPr>
        <p:spPr>
          <a:xfrm>
            <a:off x="5791200" y="6248400"/>
            <a:ext cx="2895600" cy="334963"/>
          </a:xfrm>
        </p:spPr>
        <p:txBody>
          <a:bodyPr/>
          <a:lstStyle>
            <a:lvl1pPr>
              <a:defRPr/>
            </a:lvl1pPr>
          </a:lstStyle>
          <a:p>
            <a:r>
              <a:rPr lang="en-US">
                <a:solidFill>
                  <a:srgbClr val="FFFFFF"/>
                </a:solidFill>
              </a:rPr>
              <a:t>Company  Logo</a:t>
            </a:r>
          </a:p>
        </p:txBody>
      </p:sp>
      <p:sp>
        <p:nvSpPr>
          <p:cNvPr id="5" name="Slide Number Placeholder 4"/>
          <p:cNvSpPr>
            <a:spLocks noGrp="1"/>
          </p:cNvSpPr>
          <p:nvPr>
            <p:ph type="sldNum" sz="quarter" idx="11"/>
          </p:nvPr>
        </p:nvSpPr>
        <p:spPr>
          <a:xfrm>
            <a:off x="3429000" y="6338888"/>
            <a:ext cx="2133600" cy="244475"/>
          </a:xfrm>
        </p:spPr>
        <p:txBody>
          <a:bodyPr/>
          <a:lstStyle>
            <a:lvl1pPr>
              <a:defRPr/>
            </a:lvl1pPr>
          </a:lstStyle>
          <a:p>
            <a:fld id="{16C12680-8041-42DF-A6BE-F1262812CC4E}" type="slidenum">
              <a:rPr lang="en-US">
                <a:solidFill>
                  <a:srgbClr val="FFFFFF"/>
                </a:solidFill>
              </a:rPr>
              <a:pPr/>
              <a:t>‹#›</a:t>
            </a:fld>
            <a:endParaRPr lang="en-US">
              <a:solidFill>
                <a:srgbClr val="FFFFFF"/>
              </a:solidFill>
            </a:endParaRPr>
          </a:p>
        </p:txBody>
      </p:sp>
      <p:sp>
        <p:nvSpPr>
          <p:cNvPr id="6" name="Date Placeholder 5"/>
          <p:cNvSpPr>
            <a:spLocks noGrp="1"/>
          </p:cNvSpPr>
          <p:nvPr>
            <p:ph type="dt" sz="half" idx="12"/>
          </p:nvPr>
        </p:nvSpPr>
        <p:spPr>
          <a:xfrm>
            <a:off x="457200" y="6324600"/>
            <a:ext cx="2133600" cy="244475"/>
          </a:xfrm>
        </p:spPr>
        <p:txBody>
          <a:bodyPr/>
          <a:lstStyle>
            <a:lvl1pPr>
              <a:defRPr/>
            </a:lvl1pPr>
          </a:lstStyle>
          <a:p>
            <a:r>
              <a:rPr lang="en-US">
                <a:solidFill>
                  <a:srgbClr val="FFFFFF"/>
                </a:solidFill>
              </a:rPr>
              <a:t>www.Win2Farsi.com   </a:t>
            </a:r>
          </a:p>
        </p:txBody>
      </p:sp>
    </p:spTree>
    <p:extLst>
      <p:ext uri="{BB962C8B-B14F-4D97-AF65-F5344CB8AC3E}">
        <p14:creationId xmlns:p14="http://schemas.microsoft.com/office/powerpoint/2010/main" val="1870063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50" name="Rectangle 78"/>
          <p:cNvSpPr>
            <a:spLocks noChangeArrowheads="1"/>
          </p:cNvSpPr>
          <p:nvPr/>
        </p:nvSpPr>
        <p:spPr bwMode="gray">
          <a:xfrm rot="5400000">
            <a:off x="7904162" y="1163638"/>
            <a:ext cx="2098675" cy="381000"/>
          </a:xfrm>
          <a:prstGeom prst="rect">
            <a:avLst/>
          </a:prstGeom>
          <a:gradFill rotWithShape="1">
            <a:gsLst>
              <a:gs pos="0">
                <a:schemeClr val="bg2"/>
              </a:gs>
              <a:gs pos="100000">
                <a:schemeClr val="bg2">
                  <a:gamma/>
                  <a:tint val="54510"/>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 name="Rectangle 2"/>
          <p:cNvSpPr>
            <a:spLocks noGrp="1" noChangeArrowheads="1"/>
          </p:cNvSpPr>
          <p:nvPr>
            <p:ph type="ctrTitle"/>
          </p:nvPr>
        </p:nvSpPr>
        <p:spPr>
          <a:xfrm>
            <a:off x="1752600" y="2057400"/>
            <a:ext cx="5791200" cy="1698625"/>
          </a:xfrm>
        </p:spPr>
        <p:txBody>
          <a:bodyPr/>
          <a:lstStyle>
            <a:lvl1pPr algn="ctr">
              <a:defRPr sz="3600"/>
            </a:lvl1pPr>
          </a:lstStyle>
          <a:p>
            <a:pPr lvl="0"/>
            <a:r>
              <a:rPr lang="en-US" noProof="0"/>
              <a:t>Click to edit Master </a:t>
            </a:r>
            <a:br>
              <a:rPr lang="en-US" noProof="0"/>
            </a:br>
            <a:r>
              <a:rPr lang="en-US" noProof="0"/>
              <a:t>title style</a:t>
            </a:r>
          </a:p>
        </p:txBody>
      </p:sp>
      <p:sp>
        <p:nvSpPr>
          <p:cNvPr id="3075" name="Rectangle 3"/>
          <p:cNvSpPr>
            <a:spLocks noGrp="1" noChangeArrowheads="1"/>
          </p:cNvSpPr>
          <p:nvPr>
            <p:ph type="subTitle" idx="1"/>
          </p:nvPr>
        </p:nvSpPr>
        <p:spPr>
          <a:xfrm>
            <a:off x="1752600" y="3990975"/>
            <a:ext cx="5791200" cy="457200"/>
          </a:xfrm>
        </p:spPr>
        <p:txBody>
          <a:bodyPr/>
          <a:lstStyle>
            <a:lvl1pPr marL="0" indent="0" algn="ctr">
              <a:buFont typeface="Wingdings" pitchFamily="2" charset="2"/>
              <a:buNone/>
              <a:defRPr sz="1800" b="1"/>
            </a:lvl1pPr>
          </a:lstStyle>
          <a:p>
            <a:pPr lvl="0"/>
            <a:r>
              <a:rPr lang="en-US" noProof="0"/>
              <a:t>Click to edit Master subtitle style</a:t>
            </a:r>
          </a:p>
        </p:txBody>
      </p:sp>
      <p:sp>
        <p:nvSpPr>
          <p:cNvPr id="3086" name="Text Box 14"/>
          <p:cNvSpPr txBox="1">
            <a:spLocks noChangeArrowheads="1"/>
          </p:cNvSpPr>
          <p:nvPr/>
        </p:nvSpPr>
        <p:spPr bwMode="gray">
          <a:xfrm>
            <a:off x="3886200" y="5715000"/>
            <a:ext cx="16129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b="1">
                <a:latin typeface="Verdana" pitchFamily="34" charset="0"/>
              </a:rPr>
              <a:t>LOGO</a:t>
            </a:r>
          </a:p>
        </p:txBody>
      </p:sp>
      <p:grpSp>
        <p:nvGrpSpPr>
          <p:cNvPr id="3103" name="Group 31"/>
          <p:cNvGrpSpPr>
            <a:grpSpLocks/>
          </p:cNvGrpSpPr>
          <p:nvPr/>
        </p:nvGrpSpPr>
        <p:grpSpPr bwMode="auto">
          <a:xfrm rot="421294">
            <a:off x="971550" y="692150"/>
            <a:ext cx="1871663" cy="1944688"/>
            <a:chOff x="521" y="482"/>
            <a:chExt cx="1134" cy="1142"/>
          </a:xfrm>
        </p:grpSpPr>
        <p:sp>
          <p:nvSpPr>
            <p:cNvPr id="3104" name="Oval 32"/>
            <p:cNvSpPr>
              <a:spLocks noChangeArrowheads="1"/>
            </p:cNvSpPr>
            <p:nvPr userDrawn="1"/>
          </p:nvSpPr>
          <p:spPr bwMode="gray">
            <a:xfrm rot="-128649">
              <a:off x="851" y="811"/>
              <a:ext cx="479" cy="494"/>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3105" name="Group 33"/>
            <p:cNvGrpSpPr>
              <a:grpSpLocks/>
            </p:cNvGrpSpPr>
            <p:nvPr userDrawn="1"/>
          </p:nvGrpSpPr>
          <p:grpSpPr bwMode="auto">
            <a:xfrm rot="56277">
              <a:off x="1311" y="1224"/>
              <a:ext cx="266" cy="218"/>
              <a:chOff x="3452" y="878"/>
              <a:chExt cx="402" cy="342"/>
            </a:xfrm>
          </p:grpSpPr>
          <p:sp>
            <p:nvSpPr>
              <p:cNvPr id="3106" name="Oval 34"/>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7" name="Oval 35"/>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8" name="Oval 36"/>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09" name="Group 37"/>
            <p:cNvGrpSpPr>
              <a:grpSpLocks/>
            </p:cNvGrpSpPr>
            <p:nvPr userDrawn="1"/>
          </p:nvGrpSpPr>
          <p:grpSpPr bwMode="auto">
            <a:xfrm rot="-23983151">
              <a:off x="1390" y="942"/>
              <a:ext cx="265" cy="219"/>
              <a:chOff x="3452" y="878"/>
              <a:chExt cx="402" cy="342"/>
            </a:xfrm>
          </p:grpSpPr>
          <p:sp>
            <p:nvSpPr>
              <p:cNvPr id="3110" name="Oval 38"/>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1" name="Oval 39"/>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2" name="Oval 40"/>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13" name="Group 41"/>
            <p:cNvGrpSpPr>
              <a:grpSpLocks/>
            </p:cNvGrpSpPr>
            <p:nvPr userDrawn="1"/>
          </p:nvGrpSpPr>
          <p:grpSpPr bwMode="auto">
            <a:xfrm rot="-4925197">
              <a:off x="1293" y="630"/>
              <a:ext cx="257" cy="226"/>
              <a:chOff x="3452" y="878"/>
              <a:chExt cx="402" cy="342"/>
            </a:xfrm>
          </p:grpSpPr>
          <p:sp>
            <p:nvSpPr>
              <p:cNvPr id="3114" name="Oval 42"/>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5" name="Oval 43"/>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6" name="Oval 44"/>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17" name="Group 45"/>
            <p:cNvGrpSpPr>
              <a:grpSpLocks/>
            </p:cNvGrpSpPr>
            <p:nvPr userDrawn="1"/>
          </p:nvGrpSpPr>
          <p:grpSpPr bwMode="auto">
            <a:xfrm rot="3149186">
              <a:off x="985" y="1383"/>
              <a:ext cx="257" cy="226"/>
              <a:chOff x="3452" y="878"/>
              <a:chExt cx="402" cy="342"/>
            </a:xfrm>
          </p:grpSpPr>
          <p:sp>
            <p:nvSpPr>
              <p:cNvPr id="3118" name="Oval 46"/>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9" name="Oval 47"/>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20" name="Oval 48"/>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21" name="Group 49"/>
            <p:cNvGrpSpPr>
              <a:grpSpLocks/>
            </p:cNvGrpSpPr>
            <p:nvPr userDrawn="1"/>
          </p:nvGrpSpPr>
          <p:grpSpPr bwMode="auto">
            <a:xfrm rot="-29276986">
              <a:off x="966" y="498"/>
              <a:ext cx="257" cy="226"/>
              <a:chOff x="3452" y="878"/>
              <a:chExt cx="402" cy="342"/>
            </a:xfrm>
          </p:grpSpPr>
          <p:sp>
            <p:nvSpPr>
              <p:cNvPr id="3122" name="Oval 50"/>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23" name="Oval 51"/>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24" name="Oval 52"/>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25" name="Group 53"/>
            <p:cNvGrpSpPr>
              <a:grpSpLocks/>
            </p:cNvGrpSpPr>
            <p:nvPr userDrawn="1"/>
          </p:nvGrpSpPr>
          <p:grpSpPr bwMode="auto">
            <a:xfrm rot="-10348150">
              <a:off x="628" y="649"/>
              <a:ext cx="266" cy="219"/>
              <a:chOff x="3452" y="878"/>
              <a:chExt cx="402" cy="342"/>
            </a:xfrm>
          </p:grpSpPr>
          <p:sp>
            <p:nvSpPr>
              <p:cNvPr id="3126" name="Oval 54"/>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27" name="Oval 55"/>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28" name="Oval 56"/>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29" name="Group 57"/>
            <p:cNvGrpSpPr>
              <a:grpSpLocks/>
            </p:cNvGrpSpPr>
            <p:nvPr userDrawn="1"/>
          </p:nvGrpSpPr>
          <p:grpSpPr bwMode="auto">
            <a:xfrm rot="-34593241">
              <a:off x="521" y="973"/>
              <a:ext cx="265" cy="218"/>
              <a:chOff x="3452" y="878"/>
              <a:chExt cx="402" cy="342"/>
            </a:xfrm>
          </p:grpSpPr>
          <p:sp>
            <p:nvSpPr>
              <p:cNvPr id="3130" name="Oval 58"/>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31" name="Oval 59"/>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32" name="Oval 60"/>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133" name="Group 61"/>
            <p:cNvGrpSpPr>
              <a:grpSpLocks/>
            </p:cNvGrpSpPr>
            <p:nvPr userDrawn="1"/>
          </p:nvGrpSpPr>
          <p:grpSpPr bwMode="auto">
            <a:xfrm rot="-15320246">
              <a:off x="654" y="1263"/>
              <a:ext cx="257" cy="226"/>
              <a:chOff x="3452" y="878"/>
              <a:chExt cx="402" cy="342"/>
            </a:xfrm>
          </p:grpSpPr>
          <p:sp>
            <p:nvSpPr>
              <p:cNvPr id="3134" name="Oval 62"/>
              <p:cNvSpPr>
                <a:spLocks noChangeArrowheads="1"/>
              </p:cNvSpPr>
              <p:nvPr/>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35" name="Oval 63"/>
              <p:cNvSpPr>
                <a:spLocks noChangeArrowheads="1"/>
              </p:cNvSpPr>
              <p:nvPr/>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36" name="Oval 64"/>
              <p:cNvSpPr>
                <a:spLocks noChangeArrowheads="1"/>
              </p:cNvSpPr>
              <p:nvPr/>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sp>
        <p:nvSpPr>
          <p:cNvPr id="3137" name="Rectangle 65"/>
          <p:cNvSpPr>
            <a:spLocks noChangeArrowheads="1"/>
          </p:cNvSpPr>
          <p:nvPr/>
        </p:nvSpPr>
        <p:spPr bwMode="gray">
          <a:xfrm>
            <a:off x="457200" y="0"/>
            <a:ext cx="7620000" cy="304800"/>
          </a:xfrm>
          <a:prstGeom prst="rect">
            <a:avLst/>
          </a:prstGeom>
          <a:gradFill rotWithShape="1">
            <a:gsLst>
              <a:gs pos="0">
                <a:schemeClr val="folHlink"/>
              </a:gs>
              <a:gs pos="100000">
                <a:schemeClr val="folHlink">
                  <a:gamma/>
                  <a:tint val="24314"/>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8" name="Rectangle 66"/>
          <p:cNvSpPr>
            <a:spLocks noChangeArrowheads="1"/>
          </p:cNvSpPr>
          <p:nvPr/>
        </p:nvSpPr>
        <p:spPr bwMode="gray">
          <a:xfrm>
            <a:off x="6664325" y="-7938"/>
            <a:ext cx="2098675" cy="312738"/>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0" name="Rectangle 68"/>
          <p:cNvSpPr>
            <a:spLocks noChangeArrowheads="1"/>
          </p:cNvSpPr>
          <p:nvPr/>
        </p:nvSpPr>
        <p:spPr bwMode="gray">
          <a:xfrm rot="10800000">
            <a:off x="2549525" y="6553200"/>
            <a:ext cx="6230938" cy="317500"/>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1" name="Rectangle 69"/>
          <p:cNvSpPr>
            <a:spLocks noChangeArrowheads="1"/>
          </p:cNvSpPr>
          <p:nvPr/>
        </p:nvSpPr>
        <p:spPr bwMode="gray">
          <a:xfrm>
            <a:off x="8763000" y="-7938"/>
            <a:ext cx="381000" cy="314326"/>
          </a:xfrm>
          <a:prstGeom prst="rect">
            <a:avLst/>
          </a:prstGeom>
          <a:gradFill rotWithShape="1">
            <a:gsLst>
              <a:gs pos="0">
                <a:schemeClr val="accent1"/>
              </a:gs>
              <a:gs pos="100000">
                <a:schemeClr val="accent1">
                  <a:gamma/>
                  <a:tint val="2431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2" name="Rectangle 70"/>
          <p:cNvSpPr>
            <a:spLocks noChangeArrowheads="1"/>
          </p:cNvSpPr>
          <p:nvPr/>
        </p:nvSpPr>
        <p:spPr bwMode="gray">
          <a:xfrm>
            <a:off x="457200" y="6554788"/>
            <a:ext cx="2098675" cy="317500"/>
          </a:xfrm>
          <a:prstGeom prst="rect">
            <a:avLst/>
          </a:prstGeom>
          <a:gradFill rotWithShape="1">
            <a:gsLst>
              <a:gs pos="0">
                <a:schemeClr val="bg2">
                  <a:gamma/>
                  <a:tint val="36471"/>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3" name="Rectangle 71"/>
          <p:cNvSpPr>
            <a:spLocks noChangeArrowheads="1"/>
          </p:cNvSpPr>
          <p:nvPr/>
        </p:nvSpPr>
        <p:spPr bwMode="gray">
          <a:xfrm>
            <a:off x="0" y="6553200"/>
            <a:ext cx="457200" cy="319088"/>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4" name="Rectangle 72"/>
          <p:cNvSpPr>
            <a:spLocks noChangeArrowheads="1"/>
          </p:cNvSpPr>
          <p:nvPr/>
        </p:nvSpPr>
        <p:spPr bwMode="gray">
          <a:xfrm>
            <a:off x="0" y="0"/>
            <a:ext cx="4572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5" name="Rectangle 73"/>
          <p:cNvSpPr>
            <a:spLocks noChangeArrowheads="1"/>
          </p:cNvSpPr>
          <p:nvPr/>
        </p:nvSpPr>
        <p:spPr bwMode="gray">
          <a:xfrm rot="5400000">
            <a:off x="-2213769" y="2510631"/>
            <a:ext cx="4876800" cy="465138"/>
          </a:xfrm>
          <a:prstGeom prst="rect">
            <a:avLst/>
          </a:prstGeom>
          <a:gradFill rotWithShape="1">
            <a:gsLst>
              <a:gs pos="0">
                <a:schemeClr val="hlink"/>
              </a:gs>
              <a:gs pos="100000">
                <a:schemeClr val="hlink">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6" name="Rectangle 74"/>
          <p:cNvSpPr>
            <a:spLocks noChangeArrowheads="1"/>
          </p:cNvSpPr>
          <p:nvPr/>
        </p:nvSpPr>
        <p:spPr bwMode="gray">
          <a:xfrm rot="5400000">
            <a:off x="-575469" y="5520531"/>
            <a:ext cx="1600200" cy="465138"/>
          </a:xfrm>
          <a:prstGeom prst="rect">
            <a:avLst/>
          </a:prstGeom>
          <a:gradFill rotWithShape="1">
            <a:gsLst>
              <a:gs pos="0">
                <a:schemeClr val="accent2">
                  <a:gamma/>
                  <a:tint val="57647"/>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7" name="Rectangle 75"/>
          <p:cNvSpPr>
            <a:spLocks noChangeArrowheads="1"/>
          </p:cNvSpPr>
          <p:nvPr/>
        </p:nvSpPr>
        <p:spPr bwMode="ltGray">
          <a:xfrm>
            <a:off x="8769350" y="6538913"/>
            <a:ext cx="374650" cy="327025"/>
          </a:xfrm>
          <a:prstGeom prst="rect">
            <a:avLst/>
          </a:prstGeom>
          <a:gradFill rotWithShape="1">
            <a:gsLst>
              <a:gs pos="0">
                <a:schemeClr val="bg1"/>
              </a:gs>
              <a:gs pos="100000">
                <a:schemeClr val="bg1">
                  <a:gamma/>
                  <a:shade val="7882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8" name="Rectangle 76"/>
          <p:cNvSpPr>
            <a:spLocks noChangeArrowheads="1"/>
          </p:cNvSpPr>
          <p:nvPr/>
        </p:nvSpPr>
        <p:spPr bwMode="gray">
          <a:xfrm rot="5400000">
            <a:off x="6557962" y="3967163"/>
            <a:ext cx="4791075" cy="381000"/>
          </a:xfrm>
          <a:prstGeom prst="rect">
            <a:avLst/>
          </a:prstGeom>
          <a:gradFill rotWithShape="1">
            <a:gsLst>
              <a:gs pos="0">
                <a:schemeClr val="accent2">
                  <a:gamma/>
                  <a:tint val="57647"/>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49" name="Rectangle 77"/>
          <p:cNvSpPr>
            <a:spLocks noChangeArrowheads="1"/>
          </p:cNvSpPr>
          <p:nvPr/>
        </p:nvSpPr>
        <p:spPr bwMode="gray">
          <a:xfrm>
            <a:off x="8763000" y="1752600"/>
            <a:ext cx="381000" cy="152400"/>
          </a:xfrm>
          <a:prstGeom prst="rect">
            <a:avLst/>
          </a:prstGeom>
          <a:gradFill rotWithShape="1">
            <a:gsLst>
              <a:gs pos="0">
                <a:schemeClr val="folHlink"/>
              </a:gs>
              <a:gs pos="100000">
                <a:schemeClr val="folHlink">
                  <a:gamma/>
                  <a:tint val="72549"/>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52" name="Line 80"/>
          <p:cNvSpPr>
            <a:spLocks noChangeShapeType="1"/>
          </p:cNvSpPr>
          <p:nvPr/>
        </p:nvSpPr>
        <p:spPr bwMode="auto">
          <a:xfrm>
            <a:off x="0" y="304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3" name="Line 81"/>
          <p:cNvSpPr>
            <a:spLocks noChangeShapeType="1"/>
          </p:cNvSpPr>
          <p:nvPr/>
        </p:nvSpPr>
        <p:spPr bwMode="auto">
          <a:xfrm>
            <a:off x="0" y="6553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4" name="Line 82"/>
          <p:cNvSpPr>
            <a:spLocks noChangeShapeType="1"/>
          </p:cNvSpPr>
          <p:nvPr/>
        </p:nvSpPr>
        <p:spPr bwMode="auto">
          <a:xfrm>
            <a:off x="457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5" name="Line 83"/>
          <p:cNvSpPr>
            <a:spLocks noChangeShapeType="1"/>
          </p:cNvSpPr>
          <p:nvPr/>
        </p:nvSpPr>
        <p:spPr bwMode="auto">
          <a:xfrm>
            <a:off x="87630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6" name="Line 84"/>
          <p:cNvSpPr>
            <a:spLocks noChangeShapeType="1"/>
          </p:cNvSpPr>
          <p:nvPr/>
        </p:nvSpPr>
        <p:spPr bwMode="auto">
          <a:xfrm flipH="1">
            <a:off x="0" y="4953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7" name="Line 85"/>
          <p:cNvSpPr>
            <a:spLocks noChangeShapeType="1"/>
          </p:cNvSpPr>
          <p:nvPr/>
        </p:nvSpPr>
        <p:spPr bwMode="auto">
          <a:xfrm>
            <a:off x="8763000" y="1752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8" name="Line 86"/>
          <p:cNvSpPr>
            <a:spLocks noChangeShapeType="1"/>
          </p:cNvSpPr>
          <p:nvPr/>
        </p:nvSpPr>
        <p:spPr bwMode="auto">
          <a:xfrm>
            <a:off x="8763000" y="1905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9" name="Line 87"/>
          <p:cNvSpPr>
            <a:spLocks noChangeShapeType="1"/>
          </p:cNvSpPr>
          <p:nvPr/>
        </p:nvSpPr>
        <p:spPr bwMode="auto">
          <a:xfrm>
            <a:off x="2543175" y="6553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0" name="Line 88"/>
          <p:cNvSpPr>
            <a:spLocks noChangeShapeType="1"/>
          </p:cNvSpPr>
          <p:nvPr/>
        </p:nvSpPr>
        <p:spPr bwMode="auto">
          <a:xfrm flipV="1">
            <a:off x="6672263" y="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6659302D-FEB2-4676-AEC4-78B717753AE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fld id="{18AC8CD3-5F7F-4D06-814A-D7E0DE72AE2F}" type="datetimeFigureOut">
              <a:rPr lang="en-US" smtClean="0"/>
              <a:pPr>
                <a:defRPr/>
              </a:pPr>
              <a:t>12/3/2022</a:t>
            </a:fld>
            <a:endParaRPr lang="en-US"/>
          </a:p>
        </p:txBody>
      </p:sp>
    </p:spTree>
    <p:extLst>
      <p:ext uri="{BB962C8B-B14F-4D97-AF65-F5344CB8AC3E}">
        <p14:creationId xmlns:p14="http://schemas.microsoft.com/office/powerpoint/2010/main" val="1081721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A40BA866-BEE0-4BFB-9CFF-8D8BB8AB4D70}"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fld id="{3C2D6A10-7C3E-4344-9BA2-9ED4ACB3F5C5}" type="datetimeFigureOut">
              <a:rPr lang="en-US" smtClean="0"/>
              <a:pPr>
                <a:defRPr/>
              </a:pPr>
              <a:t>12/3/2022</a:t>
            </a:fld>
            <a:endParaRPr lang="en-US"/>
          </a:p>
        </p:txBody>
      </p:sp>
    </p:spTree>
    <p:extLst>
      <p:ext uri="{BB962C8B-B14F-4D97-AF65-F5344CB8AC3E}">
        <p14:creationId xmlns:p14="http://schemas.microsoft.com/office/powerpoint/2010/main" val="11970292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28725"/>
            <a:ext cx="3935413"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97413" y="1228725"/>
            <a:ext cx="3935412"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A866AAF4-6E69-457E-ABDD-3EB3C7B873B9}" type="slidenum">
              <a:rPr lang="en-US" smtClean="0"/>
              <a:pPr>
                <a:defRPr/>
              </a:pPr>
              <a:t>‹#›</a:t>
            </a:fld>
            <a:endParaRPr lang="en-US"/>
          </a:p>
        </p:txBody>
      </p:sp>
      <p:sp>
        <p:nvSpPr>
          <p:cNvPr id="7" name="Date Placeholder 6"/>
          <p:cNvSpPr>
            <a:spLocks noGrp="1"/>
          </p:cNvSpPr>
          <p:nvPr>
            <p:ph type="dt" sz="half" idx="12"/>
          </p:nvPr>
        </p:nvSpPr>
        <p:spPr/>
        <p:txBody>
          <a:bodyPr/>
          <a:lstStyle>
            <a:lvl1pPr>
              <a:defRPr/>
            </a:lvl1pPr>
          </a:lstStyle>
          <a:p>
            <a:pPr>
              <a:defRPr/>
            </a:pPr>
            <a:fld id="{8535E376-2281-49C2-9618-46E1DCAB3173}" type="datetimeFigureOut">
              <a:rPr lang="en-US" smtClean="0"/>
              <a:pPr>
                <a:defRPr/>
              </a:pPr>
              <a:t>12/3/2022</a:t>
            </a:fld>
            <a:endParaRPr lang="en-US"/>
          </a:p>
        </p:txBody>
      </p:sp>
    </p:spTree>
    <p:extLst>
      <p:ext uri="{BB962C8B-B14F-4D97-AF65-F5344CB8AC3E}">
        <p14:creationId xmlns:p14="http://schemas.microsoft.com/office/powerpoint/2010/main" val="14255936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865D18A9-DA39-4108-9328-81B534D3C8EB}" type="slidenum">
              <a:rPr lang="en-US" smtClean="0"/>
              <a:pPr>
                <a:defRPr/>
              </a:pPr>
              <a:t>‹#›</a:t>
            </a:fld>
            <a:endParaRPr lang="en-US"/>
          </a:p>
        </p:txBody>
      </p:sp>
      <p:sp>
        <p:nvSpPr>
          <p:cNvPr id="9" name="Date Placeholder 8"/>
          <p:cNvSpPr>
            <a:spLocks noGrp="1"/>
          </p:cNvSpPr>
          <p:nvPr>
            <p:ph type="dt" sz="half" idx="12"/>
          </p:nvPr>
        </p:nvSpPr>
        <p:spPr/>
        <p:txBody>
          <a:bodyPr/>
          <a:lstStyle>
            <a:lvl1pPr>
              <a:defRPr/>
            </a:lvl1pPr>
          </a:lstStyle>
          <a:p>
            <a:pPr>
              <a:defRPr/>
            </a:pPr>
            <a:fld id="{2D7DA07E-8910-4B2E-A34D-D5DC32C7F423}" type="datetimeFigureOut">
              <a:rPr lang="en-US" smtClean="0"/>
              <a:pPr>
                <a:defRPr/>
              </a:pPr>
              <a:t>12/3/2022</a:t>
            </a:fld>
            <a:endParaRPr lang="en-US"/>
          </a:p>
        </p:txBody>
      </p:sp>
    </p:spTree>
    <p:extLst>
      <p:ext uri="{BB962C8B-B14F-4D97-AF65-F5344CB8AC3E}">
        <p14:creationId xmlns:p14="http://schemas.microsoft.com/office/powerpoint/2010/main" val="40498354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800B0C20-2140-40A6-BEA2-A0FB8046849B}" type="slidenum">
              <a:rPr lang="en-US" smtClean="0"/>
              <a:pPr>
                <a:defRPr/>
              </a:pPr>
              <a:t>‹#›</a:t>
            </a:fld>
            <a:endParaRPr lang="en-US"/>
          </a:p>
        </p:txBody>
      </p:sp>
      <p:sp>
        <p:nvSpPr>
          <p:cNvPr id="5" name="Date Placeholder 4"/>
          <p:cNvSpPr>
            <a:spLocks noGrp="1"/>
          </p:cNvSpPr>
          <p:nvPr>
            <p:ph type="dt" sz="half" idx="12"/>
          </p:nvPr>
        </p:nvSpPr>
        <p:spPr/>
        <p:txBody>
          <a:bodyPr/>
          <a:lstStyle>
            <a:lvl1pPr>
              <a:defRPr/>
            </a:lvl1pPr>
          </a:lstStyle>
          <a:p>
            <a:pPr>
              <a:defRPr/>
            </a:pPr>
            <a:fld id="{141F0A7F-91AE-4F83-B0FC-BAC20BB6C600}" type="datetimeFigureOut">
              <a:rPr lang="en-US" smtClean="0"/>
              <a:pPr>
                <a:defRPr/>
              </a:pPr>
              <a:t>12/3/2022</a:t>
            </a:fld>
            <a:endParaRPr lang="en-US"/>
          </a:p>
        </p:txBody>
      </p:sp>
    </p:spTree>
    <p:extLst>
      <p:ext uri="{BB962C8B-B14F-4D97-AF65-F5344CB8AC3E}">
        <p14:creationId xmlns:p14="http://schemas.microsoft.com/office/powerpoint/2010/main" val="2007464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C2D6A10-7C3E-4344-9BA2-9ED4ACB3F5C5}" type="datetimeFigureOut">
              <a:rPr lang="en-US"/>
              <a:pPr>
                <a:defRPr/>
              </a:pPr>
              <a:t>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0BA866-BEE0-4BFB-9CFF-8D8BB8AB4D70}"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9A229591-25F3-4B70-9385-E2ECADDC5FB7}" type="slidenum">
              <a:rPr lang="en-US" smtClean="0"/>
              <a:pPr>
                <a:defRPr/>
              </a:pPr>
              <a:t>‹#›</a:t>
            </a:fld>
            <a:endParaRPr lang="en-US"/>
          </a:p>
        </p:txBody>
      </p:sp>
      <p:sp>
        <p:nvSpPr>
          <p:cNvPr id="4" name="Date Placeholder 3"/>
          <p:cNvSpPr>
            <a:spLocks noGrp="1"/>
          </p:cNvSpPr>
          <p:nvPr>
            <p:ph type="dt" sz="half" idx="12"/>
          </p:nvPr>
        </p:nvSpPr>
        <p:spPr/>
        <p:txBody>
          <a:bodyPr/>
          <a:lstStyle>
            <a:lvl1pPr>
              <a:defRPr/>
            </a:lvl1pPr>
          </a:lstStyle>
          <a:p>
            <a:pPr>
              <a:defRPr/>
            </a:pPr>
            <a:fld id="{18083B53-D399-4C25-A752-F9200C9D52FF}" type="datetimeFigureOut">
              <a:rPr lang="en-US" smtClean="0"/>
              <a:pPr>
                <a:defRPr/>
              </a:pPr>
              <a:t>12/3/2022</a:t>
            </a:fld>
            <a:endParaRPr lang="en-US"/>
          </a:p>
        </p:txBody>
      </p:sp>
    </p:spTree>
    <p:extLst>
      <p:ext uri="{BB962C8B-B14F-4D97-AF65-F5344CB8AC3E}">
        <p14:creationId xmlns:p14="http://schemas.microsoft.com/office/powerpoint/2010/main" val="31783705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B8A95CB8-01F4-4554-ABF8-3992C5FF51F0}" type="slidenum">
              <a:rPr lang="en-US" smtClean="0"/>
              <a:pPr>
                <a:defRPr/>
              </a:pPr>
              <a:t>‹#›</a:t>
            </a:fld>
            <a:endParaRPr lang="en-US"/>
          </a:p>
        </p:txBody>
      </p:sp>
      <p:sp>
        <p:nvSpPr>
          <p:cNvPr id="7" name="Date Placeholder 6"/>
          <p:cNvSpPr>
            <a:spLocks noGrp="1"/>
          </p:cNvSpPr>
          <p:nvPr>
            <p:ph type="dt" sz="half" idx="12"/>
          </p:nvPr>
        </p:nvSpPr>
        <p:spPr/>
        <p:txBody>
          <a:bodyPr/>
          <a:lstStyle>
            <a:lvl1pPr>
              <a:defRPr/>
            </a:lvl1pPr>
          </a:lstStyle>
          <a:p>
            <a:pPr>
              <a:defRPr/>
            </a:pPr>
            <a:fld id="{A71ED46F-E7A8-49DB-BD08-C24342A48B3A}" type="datetimeFigureOut">
              <a:rPr lang="en-US" smtClean="0"/>
              <a:pPr>
                <a:defRPr/>
              </a:pPr>
              <a:t>12/3/2022</a:t>
            </a:fld>
            <a:endParaRPr lang="en-US"/>
          </a:p>
        </p:txBody>
      </p:sp>
    </p:spTree>
    <p:extLst>
      <p:ext uri="{BB962C8B-B14F-4D97-AF65-F5344CB8AC3E}">
        <p14:creationId xmlns:p14="http://schemas.microsoft.com/office/powerpoint/2010/main" val="20324747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D5E491B7-9950-4485-ADC5-6F380AD58E17}" type="slidenum">
              <a:rPr lang="en-US" smtClean="0"/>
              <a:pPr>
                <a:defRPr/>
              </a:pPr>
              <a:t>‹#›</a:t>
            </a:fld>
            <a:endParaRPr lang="en-US"/>
          </a:p>
        </p:txBody>
      </p:sp>
      <p:sp>
        <p:nvSpPr>
          <p:cNvPr id="7" name="Date Placeholder 6"/>
          <p:cNvSpPr>
            <a:spLocks noGrp="1"/>
          </p:cNvSpPr>
          <p:nvPr>
            <p:ph type="dt" sz="half" idx="12"/>
          </p:nvPr>
        </p:nvSpPr>
        <p:spPr/>
        <p:txBody>
          <a:bodyPr/>
          <a:lstStyle>
            <a:lvl1pPr>
              <a:defRPr/>
            </a:lvl1pPr>
          </a:lstStyle>
          <a:p>
            <a:pPr>
              <a:defRPr/>
            </a:pPr>
            <a:fld id="{A58EB9DE-C0A9-4245-A981-0F9532980A56}" type="datetimeFigureOut">
              <a:rPr lang="en-US" smtClean="0"/>
              <a:pPr>
                <a:defRPr/>
              </a:pPr>
              <a:t>12/3/2022</a:t>
            </a:fld>
            <a:endParaRPr lang="en-US"/>
          </a:p>
        </p:txBody>
      </p:sp>
    </p:spTree>
    <p:extLst>
      <p:ext uri="{BB962C8B-B14F-4D97-AF65-F5344CB8AC3E}">
        <p14:creationId xmlns:p14="http://schemas.microsoft.com/office/powerpoint/2010/main" val="134729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DBEC013-CBC3-4F22-A832-D2170CB26074}"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fld id="{F158D71B-AB2A-4E5D-BC3D-3EDCEAA3B5F4}" type="datetimeFigureOut">
              <a:rPr lang="en-US" smtClean="0"/>
              <a:pPr>
                <a:defRPr/>
              </a:pPr>
              <a:t>12/3/2022</a:t>
            </a:fld>
            <a:endParaRPr lang="en-US"/>
          </a:p>
        </p:txBody>
      </p:sp>
    </p:spTree>
    <p:extLst>
      <p:ext uri="{BB962C8B-B14F-4D97-AF65-F5344CB8AC3E}">
        <p14:creationId xmlns:p14="http://schemas.microsoft.com/office/powerpoint/2010/main" val="12312765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22238"/>
            <a:ext cx="2005012" cy="60277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8"/>
            <a:ext cx="5865813" cy="60277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AB242FA2-C8E4-48DC-AB5C-6430CF57441F}"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fld id="{016ED2FB-078E-4341-BBB6-092B68A8708A}" type="datetimeFigureOut">
              <a:rPr lang="en-US" smtClean="0"/>
              <a:pPr>
                <a:defRPr/>
              </a:pPr>
              <a:t>12/3/2022</a:t>
            </a:fld>
            <a:endParaRPr lang="en-US"/>
          </a:p>
        </p:txBody>
      </p:sp>
    </p:spTree>
    <p:extLst>
      <p:ext uri="{BB962C8B-B14F-4D97-AF65-F5344CB8AC3E}">
        <p14:creationId xmlns:p14="http://schemas.microsoft.com/office/powerpoint/2010/main" val="36671981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22238"/>
            <a:ext cx="6705600" cy="563562"/>
          </a:xfrm>
        </p:spPr>
        <p:txBody>
          <a:bodyPr/>
          <a:lstStyle/>
          <a:p>
            <a:r>
              <a:rPr lang="en-US"/>
              <a:t>Click to edit Master title style</a:t>
            </a:r>
          </a:p>
        </p:txBody>
      </p:sp>
      <p:sp>
        <p:nvSpPr>
          <p:cNvPr id="3" name="Table Placeholder 2"/>
          <p:cNvSpPr>
            <a:spLocks noGrp="1"/>
          </p:cNvSpPr>
          <p:nvPr>
            <p:ph type="tbl" idx="1"/>
          </p:nvPr>
        </p:nvSpPr>
        <p:spPr>
          <a:xfrm>
            <a:off x="609600" y="1228725"/>
            <a:ext cx="8023225" cy="4921250"/>
          </a:xfrm>
        </p:spPr>
        <p:txBody>
          <a:bodyPr/>
          <a:lstStyle/>
          <a:p>
            <a:endParaRPr lang="en-US"/>
          </a:p>
        </p:txBody>
      </p:sp>
      <p:sp>
        <p:nvSpPr>
          <p:cNvPr id="4" name="Footer Placeholder 3"/>
          <p:cNvSpPr>
            <a:spLocks noGrp="1"/>
          </p:cNvSpPr>
          <p:nvPr>
            <p:ph type="ftr" sz="quarter" idx="10"/>
          </p:nvPr>
        </p:nvSpPr>
        <p:spPr>
          <a:xfrm>
            <a:off x="5791200" y="6248400"/>
            <a:ext cx="2895600" cy="334963"/>
          </a:xfr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3429000" y="6338888"/>
            <a:ext cx="2133600" cy="244475"/>
          </a:xfrm>
        </p:spPr>
        <p:txBody>
          <a:bodyPr/>
          <a:lstStyle>
            <a:lvl1pPr>
              <a:defRPr/>
            </a:lvl1pPr>
          </a:lstStyle>
          <a:p>
            <a:pPr>
              <a:defRPr/>
            </a:pPr>
            <a:fld id="{70D0DE8C-480F-4504-BA96-AB2549AADC70}" type="slidenum">
              <a:rPr lang="en-US" smtClean="0"/>
              <a:pPr>
                <a:defRPr/>
              </a:pPr>
              <a:t>‹#›</a:t>
            </a:fld>
            <a:endParaRPr lang="en-US"/>
          </a:p>
        </p:txBody>
      </p:sp>
      <p:sp>
        <p:nvSpPr>
          <p:cNvPr id="6" name="Date Placeholder 5"/>
          <p:cNvSpPr>
            <a:spLocks noGrp="1"/>
          </p:cNvSpPr>
          <p:nvPr>
            <p:ph type="dt" sz="half" idx="12"/>
          </p:nvPr>
        </p:nvSpPr>
        <p:spPr>
          <a:xfrm>
            <a:off x="457200" y="6324600"/>
            <a:ext cx="2133600" cy="244475"/>
          </a:xfrm>
        </p:spPr>
        <p:txBody>
          <a:bodyPr/>
          <a:lstStyle>
            <a:lvl1pPr>
              <a:defRPr/>
            </a:lvl1pPr>
          </a:lstStyle>
          <a:p>
            <a:pPr>
              <a:defRPr/>
            </a:pPr>
            <a:fld id="{B0882251-69C9-4391-B838-44563ABCDB26}" type="datetimeFigureOut">
              <a:rPr lang="en-US" smtClean="0"/>
              <a:pPr>
                <a:defRPr/>
              </a:pPr>
              <a:t>12/3/2022</a:t>
            </a:fld>
            <a:endParaRPr lang="en-US"/>
          </a:p>
        </p:txBody>
      </p:sp>
    </p:spTree>
    <p:extLst>
      <p:ext uri="{BB962C8B-B14F-4D97-AF65-F5344CB8AC3E}">
        <p14:creationId xmlns:p14="http://schemas.microsoft.com/office/powerpoint/2010/main" val="2664122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47C9B81F-C347-4BEF-BFDF-29C42F48304A}" type="datetimeFigureOut">
              <a:rPr lang="en-US" smtClean="0"/>
              <a:pPr eaLnBrk="1" latinLnBrk="0" hangingPunct="1"/>
              <a:t>12/3/2022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eaLnBrk="1" latinLnBrk="0" hangingPunct="1"/>
              <a:t>‹#›</a:t>
            </a:fld>
            <a:endParaRPr kumimoji="0"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8AC8CD3-5F7F-4D06-814A-D7E0DE72AE2F}"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659302D-FEB2-4676-AEC4-78B717753AE1}" type="slidenum">
              <a:rPr lang="en-US" smtClean="0"/>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C2D6A10-7C3E-4344-9BA2-9ED4ACB3F5C5}"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0BA866-BEE0-4BFB-9CFF-8D8BB8AB4D70}" type="slidenum">
              <a:rPr lang="en-US" smtClean="0"/>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8535E376-2281-49C2-9618-46E1DCAB3173}"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866AAF4-6E69-457E-ABDD-3EB3C7B873B9}"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535E376-2281-49C2-9618-46E1DCAB3173}" type="datetimeFigureOut">
              <a:rPr lang="en-US"/>
              <a:pPr>
                <a:defRPr/>
              </a:pPr>
              <a:t>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66AAF4-6E69-457E-ABDD-3EB3C7B873B9}"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D7DA07E-8910-4B2E-A34D-D5DC32C7F423}" type="datetimeFigureOut">
              <a:rPr lang="en-US" smtClean="0"/>
              <a:pPr>
                <a:defRPr/>
              </a:pPr>
              <a:t>12/3/2022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65D18A9-DA39-4108-9328-81B534D3C8EB}" type="slidenum">
              <a:rPr lang="en-US" smtClean="0"/>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141F0A7F-91AE-4F83-B0FC-BAC20BB6C600}" type="datetimeFigureOut">
              <a:rPr lang="en-US" smtClean="0"/>
              <a:pPr>
                <a:defRPr/>
              </a:pPr>
              <a:t>12/3/2022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00B0C20-2140-40A6-BEA2-A0FB8046849B}" type="slidenum">
              <a:rPr lang="en-US" smtClean="0"/>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8083B53-D399-4C25-A752-F9200C9D52FF}" type="datetimeFigureOut">
              <a:rPr lang="en-US" smtClean="0"/>
              <a:pPr>
                <a:defRPr/>
              </a:pPr>
              <a:t>12/3/2022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A229591-25F3-4B70-9385-E2ECADDC5FB7}" type="slidenum">
              <a:rPr lang="en-US" smtClean="0"/>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71ED46F-E7A8-49DB-BD08-C24342A48B3A}"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8A95CB8-01F4-4554-ABF8-3992C5FF51F0}" type="slidenum">
              <a:rPr lang="en-US" smtClean="0"/>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8EB9DE-C0A9-4245-A981-0F9532980A56}"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5E491B7-9950-4485-ADC5-6F380AD58E17}" type="slidenum">
              <a:rPr lang="en-US" smtClean="0"/>
              <a:pPr>
                <a:defRPr/>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a:t>Click icon to add picture</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158D71B-AB2A-4E5D-BC3D-3EDCEAA3B5F4}"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BEC013-CBC3-4F22-A832-D2170CB26074}" type="slidenum">
              <a:rPr lang="en-US" smtClean="0"/>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16ED2FB-078E-4341-BBB6-092B68A8708A}"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B242FA2-C8E4-48DC-AB5C-6430CF57441F}" type="slidenum">
              <a:rPr lang="en-US" smtClean="0"/>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22238"/>
            <a:ext cx="6705600" cy="563562"/>
          </a:xfrm>
        </p:spPr>
        <p:txBody>
          <a:bodyPr/>
          <a:lstStyle/>
          <a:p>
            <a:r>
              <a:rPr lang="en-US"/>
              <a:t>Click to edit Master title style</a:t>
            </a:r>
          </a:p>
        </p:txBody>
      </p:sp>
      <p:sp>
        <p:nvSpPr>
          <p:cNvPr id="3" name="Table Placeholder 2"/>
          <p:cNvSpPr>
            <a:spLocks noGrp="1"/>
          </p:cNvSpPr>
          <p:nvPr>
            <p:ph type="tbl" idx="1"/>
          </p:nvPr>
        </p:nvSpPr>
        <p:spPr>
          <a:xfrm>
            <a:off x="609600" y="1228725"/>
            <a:ext cx="8023225" cy="4921250"/>
          </a:xfrm>
        </p:spPr>
        <p:txBody>
          <a:bodyPr/>
          <a:lstStyle/>
          <a:p>
            <a:endParaRPr lang="en-US"/>
          </a:p>
        </p:txBody>
      </p:sp>
      <p:sp>
        <p:nvSpPr>
          <p:cNvPr id="4" name="Footer Placeholder 3"/>
          <p:cNvSpPr>
            <a:spLocks noGrp="1"/>
          </p:cNvSpPr>
          <p:nvPr>
            <p:ph type="ftr" sz="quarter" idx="10"/>
          </p:nvPr>
        </p:nvSpPr>
        <p:spPr>
          <a:xfrm>
            <a:off x="5791200" y="6248400"/>
            <a:ext cx="2895600" cy="334963"/>
          </a:xfr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3429000" y="6338888"/>
            <a:ext cx="2133600" cy="244475"/>
          </a:xfrm>
        </p:spPr>
        <p:txBody>
          <a:bodyPr/>
          <a:lstStyle>
            <a:lvl1pPr>
              <a:defRPr/>
            </a:lvl1pPr>
          </a:lstStyle>
          <a:p>
            <a:pPr>
              <a:defRPr/>
            </a:pPr>
            <a:fld id="{70D0DE8C-480F-4504-BA96-AB2549AADC70}" type="slidenum">
              <a:rPr lang="en-US" smtClean="0"/>
              <a:pPr>
                <a:defRPr/>
              </a:pPr>
              <a:t>‹#›</a:t>
            </a:fld>
            <a:endParaRPr lang="en-US"/>
          </a:p>
        </p:txBody>
      </p:sp>
      <p:sp>
        <p:nvSpPr>
          <p:cNvPr id="6" name="Date Placeholder 5"/>
          <p:cNvSpPr>
            <a:spLocks noGrp="1"/>
          </p:cNvSpPr>
          <p:nvPr>
            <p:ph type="dt" sz="half" idx="12"/>
          </p:nvPr>
        </p:nvSpPr>
        <p:spPr>
          <a:xfrm>
            <a:off x="457200" y="6324600"/>
            <a:ext cx="2133600" cy="244475"/>
          </a:xfrm>
        </p:spPr>
        <p:txBody>
          <a:bodyPr/>
          <a:lstStyle>
            <a:lvl1pPr>
              <a:defRPr/>
            </a:lvl1pPr>
          </a:lstStyle>
          <a:p>
            <a:pPr>
              <a:defRPr/>
            </a:pPr>
            <a:fld id="{B0882251-69C9-4391-B838-44563ABCDB26}" type="datetimeFigureOut">
              <a:rPr lang="en-US" smtClean="0"/>
              <a:pPr>
                <a:defRPr/>
              </a:pPr>
              <a:t>12/3/2022</a:t>
            </a:fld>
            <a:endParaRPr lang="en-US"/>
          </a:p>
        </p:txBody>
      </p:sp>
    </p:spTree>
    <p:extLst>
      <p:ext uri="{BB962C8B-B14F-4D97-AF65-F5344CB8AC3E}">
        <p14:creationId xmlns:p14="http://schemas.microsoft.com/office/powerpoint/2010/main" val="26641223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47C9B81F-C347-4BEF-BFDF-29C42F48304A}" type="datetimeFigureOut">
              <a:rPr lang="en-US" smtClean="0"/>
              <a:pPr eaLnBrk="1" latinLnBrk="0" hangingPunct="1"/>
              <a:t>12/3/2022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eaLnBrk="1" latinLnBrk="0" hangingPunct="1"/>
              <a:t>‹#›</a:t>
            </a:fld>
            <a:endParaRPr kumimoji="0"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8AC8CD3-5F7F-4D06-814A-D7E0DE72AE2F}"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659302D-FEB2-4676-AEC4-78B717753AE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D7DA07E-8910-4B2E-A34D-D5DC32C7F423}" type="datetimeFigureOut">
              <a:rPr lang="en-US"/>
              <a:pPr>
                <a:defRPr/>
              </a:pPr>
              <a:t>12/3/2022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65D18A9-DA39-4108-9328-81B534D3C8EB}"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C2D6A10-7C3E-4344-9BA2-9ED4ACB3F5C5}"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0BA866-BEE0-4BFB-9CFF-8D8BB8AB4D70}" type="slidenum">
              <a:rPr lang="en-US" smtClean="0"/>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8535E376-2281-49C2-9618-46E1DCAB3173}"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866AAF4-6E69-457E-ABDD-3EB3C7B873B9}" type="slidenum">
              <a:rPr lang="en-US" smtClean="0"/>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D7DA07E-8910-4B2E-A34D-D5DC32C7F423}" type="datetimeFigureOut">
              <a:rPr lang="en-US" smtClean="0"/>
              <a:pPr>
                <a:defRPr/>
              </a:pPr>
              <a:t>12/3/2022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65D18A9-DA39-4108-9328-81B534D3C8EB}" type="slidenum">
              <a:rPr lang="en-US" smtClean="0"/>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141F0A7F-91AE-4F83-B0FC-BAC20BB6C600}" type="datetimeFigureOut">
              <a:rPr lang="en-US" smtClean="0"/>
              <a:pPr>
                <a:defRPr/>
              </a:pPr>
              <a:t>12/3/2022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00B0C20-2140-40A6-BEA2-A0FB8046849B}" type="slidenum">
              <a:rPr lang="en-US" smtClean="0"/>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8083B53-D399-4C25-A752-F9200C9D52FF}" type="datetimeFigureOut">
              <a:rPr lang="en-US" smtClean="0"/>
              <a:pPr>
                <a:defRPr/>
              </a:pPr>
              <a:t>12/3/2022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A229591-25F3-4B70-9385-E2ECADDC5FB7}" type="slidenum">
              <a:rPr lang="en-US" smtClean="0"/>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71ED46F-E7A8-49DB-BD08-C24342A48B3A}"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8A95CB8-01F4-4554-ABF8-3992C5FF51F0}" type="slidenum">
              <a:rPr lang="en-US" smtClean="0"/>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8EB9DE-C0A9-4245-A981-0F9532980A56}" type="datetimeFigureOut">
              <a:rPr lang="en-US" smtClean="0"/>
              <a:pPr>
                <a:defRPr/>
              </a:pPr>
              <a:t>12/3/2022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5E491B7-9950-4485-ADC5-6F380AD58E17}" type="slidenum">
              <a:rPr lang="en-US" smtClean="0"/>
              <a:pPr>
                <a:defRPr/>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a:t>Click icon to add picture</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158D71B-AB2A-4E5D-BC3D-3EDCEAA3B5F4}"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BEC013-CBC3-4F22-A832-D2170CB26074}" type="slidenum">
              <a:rPr lang="en-US" smtClean="0"/>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16ED2FB-078E-4341-BBB6-092B68A8708A}" type="datetimeFigureOut">
              <a:rPr lang="en-US" smtClean="0"/>
              <a:pPr>
                <a:defRPr/>
              </a:pPr>
              <a:t>12/3/2022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B242FA2-C8E4-48DC-AB5C-6430CF57441F}" type="slidenum">
              <a:rPr lang="en-US" smtClean="0"/>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22238"/>
            <a:ext cx="6705600" cy="563562"/>
          </a:xfrm>
        </p:spPr>
        <p:txBody>
          <a:bodyPr/>
          <a:lstStyle/>
          <a:p>
            <a:r>
              <a:rPr lang="en-US"/>
              <a:t>Click to edit Master title style</a:t>
            </a:r>
          </a:p>
        </p:txBody>
      </p:sp>
      <p:sp>
        <p:nvSpPr>
          <p:cNvPr id="3" name="Table Placeholder 2"/>
          <p:cNvSpPr>
            <a:spLocks noGrp="1"/>
          </p:cNvSpPr>
          <p:nvPr>
            <p:ph type="tbl" idx="1"/>
          </p:nvPr>
        </p:nvSpPr>
        <p:spPr>
          <a:xfrm>
            <a:off x="609600" y="1228725"/>
            <a:ext cx="8023225" cy="4921250"/>
          </a:xfrm>
        </p:spPr>
        <p:txBody>
          <a:bodyPr/>
          <a:lstStyle/>
          <a:p>
            <a:endParaRPr lang="en-US"/>
          </a:p>
        </p:txBody>
      </p:sp>
      <p:sp>
        <p:nvSpPr>
          <p:cNvPr id="4" name="Footer Placeholder 3"/>
          <p:cNvSpPr>
            <a:spLocks noGrp="1"/>
          </p:cNvSpPr>
          <p:nvPr>
            <p:ph type="ftr" sz="quarter" idx="10"/>
          </p:nvPr>
        </p:nvSpPr>
        <p:spPr>
          <a:xfrm>
            <a:off x="5791200" y="6248400"/>
            <a:ext cx="2895600" cy="334963"/>
          </a:xfr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3429000" y="6338888"/>
            <a:ext cx="2133600" cy="244475"/>
          </a:xfrm>
        </p:spPr>
        <p:txBody>
          <a:bodyPr/>
          <a:lstStyle>
            <a:lvl1pPr>
              <a:defRPr/>
            </a:lvl1pPr>
          </a:lstStyle>
          <a:p>
            <a:pPr>
              <a:defRPr/>
            </a:pPr>
            <a:fld id="{70D0DE8C-480F-4504-BA96-AB2549AADC70}" type="slidenum">
              <a:rPr lang="en-US" smtClean="0"/>
              <a:pPr>
                <a:defRPr/>
              </a:pPr>
              <a:t>‹#›</a:t>
            </a:fld>
            <a:endParaRPr lang="en-US"/>
          </a:p>
        </p:txBody>
      </p:sp>
      <p:sp>
        <p:nvSpPr>
          <p:cNvPr id="6" name="Date Placeholder 5"/>
          <p:cNvSpPr>
            <a:spLocks noGrp="1"/>
          </p:cNvSpPr>
          <p:nvPr>
            <p:ph type="dt" sz="half" idx="12"/>
          </p:nvPr>
        </p:nvSpPr>
        <p:spPr>
          <a:xfrm>
            <a:off x="457200" y="6324600"/>
            <a:ext cx="2133600" cy="244475"/>
          </a:xfrm>
        </p:spPr>
        <p:txBody>
          <a:bodyPr/>
          <a:lstStyle>
            <a:lvl1pPr>
              <a:defRPr/>
            </a:lvl1pPr>
          </a:lstStyle>
          <a:p>
            <a:pPr>
              <a:defRPr/>
            </a:pPr>
            <a:fld id="{B0882251-69C9-4391-B838-44563ABCDB26}" type="datetimeFigureOut">
              <a:rPr lang="en-US" smtClean="0"/>
              <a:pPr>
                <a:defRPr/>
              </a:pPr>
              <a:t>12/3/2022</a:t>
            </a:fld>
            <a:endParaRPr lang="en-US"/>
          </a:p>
        </p:txBody>
      </p:sp>
    </p:spTree>
    <p:extLst>
      <p:ext uri="{BB962C8B-B14F-4D97-AF65-F5344CB8AC3E}">
        <p14:creationId xmlns:p14="http://schemas.microsoft.com/office/powerpoint/2010/main" val="266412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41F0A7F-91AE-4F83-B0FC-BAC20BB6C600}" type="datetimeFigureOut">
              <a:rPr lang="en-US"/>
              <a:pPr>
                <a:defRPr/>
              </a:pPr>
              <a:t>12/3/2022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00B0C20-2140-40A6-BEA2-A0FB8046849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083B53-D399-4C25-A752-F9200C9D52FF}" type="datetimeFigureOut">
              <a:rPr lang="en-US"/>
              <a:pPr>
                <a:defRPr/>
              </a:pPr>
              <a:t>12/3/2022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229591-25F3-4B70-9385-E2ECADDC5F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1ED46F-E7A8-49DB-BD08-C24342A48B3A}" type="datetimeFigureOut">
              <a:rPr lang="en-US"/>
              <a:pPr>
                <a:defRPr/>
              </a:pPr>
              <a:t>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A95CB8-01F4-4554-ABF8-3992C5FF51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58EB9DE-C0A9-4245-A981-0F9532980A56}" type="datetimeFigureOut">
              <a:rPr lang="en-US"/>
              <a:pPr>
                <a:defRPr/>
              </a:pPr>
              <a:t>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E491B7-9950-4485-ADC5-6F380AD58E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B0882251-69C9-4391-B838-44563ABCDB26}" type="datetimeFigureOut">
              <a:rPr lang="en-US"/>
              <a:pPr>
                <a:defRPr/>
              </a:pPr>
              <a:t>12/3/2022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a:solidFill>
                  <a:schemeClr val="tx1">
                    <a:tint val="75000"/>
                  </a:schemeClr>
                </a:solidFill>
                <a:latin typeface="+mn-lt"/>
                <a:cs typeface="+mn-cs"/>
              </a:defRPr>
            </a:lvl1pPr>
          </a:lstStyle>
          <a:p>
            <a:pPr>
              <a:defRPr/>
            </a:pPr>
            <a:fld id="{70D0DE8C-480F-4504-BA96-AB2549AADC7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93" name="Rectangle 69"/>
          <p:cNvSpPr>
            <a:spLocks noChangeArrowheads="1"/>
          </p:cNvSpPr>
          <p:nvPr/>
        </p:nvSpPr>
        <p:spPr bwMode="gray">
          <a:xfrm>
            <a:off x="457200" y="0"/>
            <a:ext cx="8477250" cy="768350"/>
          </a:xfrm>
          <a:prstGeom prst="rect">
            <a:avLst/>
          </a:prstGeom>
          <a:gradFill rotWithShape="1">
            <a:gsLst>
              <a:gs pos="0">
                <a:schemeClr val="bg2">
                  <a:gamma/>
                  <a:tint val="0"/>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27" name="Rectangle 3"/>
          <p:cNvSpPr>
            <a:spLocks noGrp="1" noChangeArrowheads="1"/>
          </p:cNvSpPr>
          <p:nvPr>
            <p:ph type="body" idx="1"/>
          </p:nvPr>
        </p:nvSpPr>
        <p:spPr bwMode="gray">
          <a:xfrm>
            <a:off x="609600" y="1228725"/>
            <a:ext cx="8023225" cy="492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gray">
          <a:xfrm>
            <a:off x="5791200" y="6248400"/>
            <a:ext cx="28956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pPr rtl="0"/>
            <a:r>
              <a:rPr lang="en-US">
                <a:solidFill>
                  <a:srgbClr val="FFFFFF"/>
                </a:solidFill>
                <a:cs typeface="+mn-cs"/>
              </a:rPr>
              <a:t>Company  Logo</a:t>
            </a:r>
          </a:p>
        </p:txBody>
      </p:sp>
      <p:sp>
        <p:nvSpPr>
          <p:cNvPr id="1030" name="Rectangle 6"/>
          <p:cNvSpPr>
            <a:spLocks noGrp="1" noChangeArrowheads="1"/>
          </p:cNvSpPr>
          <p:nvPr>
            <p:ph type="sldNum" sz="quarter" idx="4"/>
          </p:nvPr>
        </p:nvSpPr>
        <p:spPr bwMode="gray">
          <a:xfrm>
            <a:off x="3429000" y="6338888"/>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a:fld id="{A404DECC-EC4C-42EA-A5AF-B6BA435FCFA5}" type="slidenum">
              <a:rPr lang="en-US" smtClean="0">
                <a:solidFill>
                  <a:srgbClr val="FFFFFF"/>
                </a:solidFill>
                <a:latin typeface="Arial" charset="0"/>
                <a:cs typeface="+mn-cs"/>
              </a:rPr>
              <a:pPr rtl="0"/>
              <a:t>‹#›</a:t>
            </a:fld>
            <a:endParaRPr lang="en-US">
              <a:solidFill>
                <a:srgbClr val="FFFFFF"/>
              </a:solidFill>
              <a:latin typeface="Arial" charset="0"/>
              <a:cs typeface="+mn-cs"/>
            </a:endParaRPr>
          </a:p>
        </p:txBody>
      </p:sp>
      <p:sp>
        <p:nvSpPr>
          <p:cNvPr id="1052" name="Rectangle 28"/>
          <p:cNvSpPr>
            <a:spLocks noChangeArrowheads="1"/>
          </p:cNvSpPr>
          <p:nvPr/>
        </p:nvSpPr>
        <p:spPr bwMode="gray">
          <a:xfrm>
            <a:off x="0" y="0"/>
            <a:ext cx="457200" cy="76835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54" name="Rectangle 30"/>
          <p:cNvSpPr>
            <a:spLocks noChangeArrowheads="1"/>
          </p:cNvSpPr>
          <p:nvPr/>
        </p:nvSpPr>
        <p:spPr bwMode="gray">
          <a:xfrm>
            <a:off x="0" y="762000"/>
            <a:ext cx="457200" cy="152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56" name="Rectangle 32"/>
          <p:cNvSpPr>
            <a:spLocks noChangeArrowheads="1"/>
          </p:cNvSpPr>
          <p:nvPr/>
        </p:nvSpPr>
        <p:spPr bwMode="gray">
          <a:xfrm>
            <a:off x="0" y="914400"/>
            <a:ext cx="457200" cy="4191000"/>
          </a:xfrm>
          <a:prstGeom prst="rect">
            <a:avLst/>
          </a:prstGeom>
          <a:gradFill rotWithShape="1">
            <a:gsLst>
              <a:gs pos="0">
                <a:schemeClr val="bg2"/>
              </a:gs>
              <a:gs pos="100000">
                <a:schemeClr val="bg2">
                  <a:gamma/>
                  <a:tint val="42353"/>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73" name="Rectangle 49"/>
          <p:cNvSpPr>
            <a:spLocks noChangeArrowheads="1"/>
          </p:cNvSpPr>
          <p:nvPr/>
        </p:nvSpPr>
        <p:spPr bwMode="gray">
          <a:xfrm>
            <a:off x="0" y="5105400"/>
            <a:ext cx="457200" cy="1544638"/>
          </a:xfrm>
          <a:prstGeom prst="rect">
            <a:avLst/>
          </a:prstGeom>
          <a:gradFill rotWithShape="1">
            <a:gsLst>
              <a:gs pos="0">
                <a:schemeClr val="accent2">
                  <a:gamma/>
                  <a:tint val="42353"/>
                  <a:invGamma/>
                </a:schemeClr>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79" name="Rectangle 55"/>
          <p:cNvSpPr>
            <a:spLocks noChangeArrowheads="1"/>
          </p:cNvSpPr>
          <p:nvPr/>
        </p:nvSpPr>
        <p:spPr bwMode="gray">
          <a:xfrm>
            <a:off x="0" y="6656388"/>
            <a:ext cx="457200" cy="2095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80" name="Rectangle 56"/>
          <p:cNvSpPr>
            <a:spLocks noChangeArrowheads="1"/>
          </p:cNvSpPr>
          <p:nvPr/>
        </p:nvSpPr>
        <p:spPr bwMode="gray">
          <a:xfrm>
            <a:off x="457200" y="6650038"/>
            <a:ext cx="1304925" cy="215900"/>
          </a:xfrm>
          <a:prstGeom prst="rect">
            <a:avLst/>
          </a:prstGeom>
          <a:gradFill rotWithShape="1">
            <a:gsLst>
              <a:gs pos="0">
                <a:schemeClr val="bg2">
                  <a:gamma/>
                  <a:tint val="0"/>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84" name="Rectangle 60"/>
          <p:cNvSpPr>
            <a:spLocks noChangeArrowheads="1"/>
          </p:cNvSpPr>
          <p:nvPr/>
        </p:nvSpPr>
        <p:spPr bwMode="gray">
          <a:xfrm>
            <a:off x="1752600" y="6650038"/>
            <a:ext cx="7391400" cy="215900"/>
          </a:xfrm>
          <a:prstGeom prst="rect">
            <a:avLst/>
          </a:prstGeom>
          <a:gradFill rotWithShape="1">
            <a:gsLst>
              <a:gs pos="0">
                <a:schemeClr val="folHlink">
                  <a:gamma/>
                  <a:tint val="54510"/>
                  <a:invGamma/>
                </a:schemeClr>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85" name="Rectangle 61"/>
          <p:cNvSpPr>
            <a:spLocks noChangeArrowheads="1"/>
          </p:cNvSpPr>
          <p:nvPr/>
        </p:nvSpPr>
        <p:spPr bwMode="gray">
          <a:xfrm>
            <a:off x="8777288" y="6656388"/>
            <a:ext cx="366712" cy="209550"/>
          </a:xfrm>
          <a:prstGeom prst="rect">
            <a:avLst/>
          </a:prstGeom>
          <a:gradFill rotWithShape="1">
            <a:gsLst>
              <a:gs pos="0">
                <a:schemeClr val="bg1"/>
              </a:gs>
              <a:gs pos="100000">
                <a:schemeClr val="bg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87" name="Rectangle 63"/>
          <p:cNvSpPr>
            <a:spLocks noChangeArrowheads="1"/>
          </p:cNvSpPr>
          <p:nvPr/>
        </p:nvSpPr>
        <p:spPr bwMode="gray">
          <a:xfrm>
            <a:off x="8769350" y="6019800"/>
            <a:ext cx="374650" cy="642938"/>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89" name="Rectangle 65"/>
          <p:cNvSpPr>
            <a:spLocks noChangeArrowheads="1"/>
          </p:cNvSpPr>
          <p:nvPr/>
        </p:nvSpPr>
        <p:spPr bwMode="gray">
          <a:xfrm>
            <a:off x="8763000" y="914400"/>
            <a:ext cx="381000" cy="5105400"/>
          </a:xfrm>
          <a:prstGeom prst="rect">
            <a:avLst/>
          </a:prstGeom>
          <a:gradFill rotWithShape="1">
            <a:gsLst>
              <a:gs pos="0">
                <a:schemeClr val="hlink"/>
              </a:gs>
              <a:gs pos="100000">
                <a:schemeClr val="hlink">
                  <a:gamma/>
                  <a:tint val="51373"/>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90" name="Rectangle 66"/>
          <p:cNvSpPr>
            <a:spLocks noChangeArrowheads="1"/>
          </p:cNvSpPr>
          <p:nvPr/>
        </p:nvSpPr>
        <p:spPr bwMode="gray">
          <a:xfrm>
            <a:off x="8763000" y="762000"/>
            <a:ext cx="381000" cy="152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91" name="Rectangle 67"/>
          <p:cNvSpPr>
            <a:spLocks noChangeArrowheads="1"/>
          </p:cNvSpPr>
          <p:nvPr/>
        </p:nvSpPr>
        <p:spPr bwMode="gray">
          <a:xfrm>
            <a:off x="8770938" y="0"/>
            <a:ext cx="373062" cy="762000"/>
          </a:xfrm>
          <a:prstGeom prst="rect">
            <a:avLst/>
          </a:prstGeom>
          <a:gradFill rotWithShape="1">
            <a:gsLst>
              <a:gs pos="0">
                <a:schemeClr val="accent2"/>
              </a:gs>
              <a:gs pos="100000">
                <a:schemeClr val="accent2">
                  <a:gamma/>
                  <a:tint val="0"/>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092" name="Rectangle 68"/>
          <p:cNvSpPr>
            <a:spLocks noChangeArrowheads="1"/>
          </p:cNvSpPr>
          <p:nvPr/>
        </p:nvSpPr>
        <p:spPr bwMode="gray">
          <a:xfrm>
            <a:off x="457200" y="762000"/>
            <a:ext cx="8315325" cy="152400"/>
          </a:xfrm>
          <a:prstGeom prst="rect">
            <a:avLst/>
          </a:prstGeom>
          <a:gradFill rotWithShape="1">
            <a:gsLst>
              <a:gs pos="0">
                <a:schemeClr val="accent1"/>
              </a:gs>
              <a:gs pos="100000">
                <a:schemeClr val="accent1">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solidFill>
                <a:srgbClr val="FFFFFF"/>
              </a:solidFill>
              <a:latin typeface="Arial" charset="0"/>
              <a:cs typeface="+mn-cs"/>
            </a:endParaRPr>
          </a:p>
        </p:txBody>
      </p:sp>
      <p:sp>
        <p:nvSpPr>
          <p:cNvPr id="1026" name="Rectangle 2"/>
          <p:cNvSpPr>
            <a:spLocks noGrp="1" noChangeArrowheads="1"/>
          </p:cNvSpPr>
          <p:nvPr>
            <p:ph type="title"/>
          </p:nvPr>
        </p:nvSpPr>
        <p:spPr bwMode="gray">
          <a:xfrm>
            <a:off x="990600" y="122238"/>
            <a:ext cx="67056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grpSp>
        <p:nvGrpSpPr>
          <p:cNvPr id="1128" name="Group 104"/>
          <p:cNvGrpSpPr>
            <a:grpSpLocks/>
          </p:cNvGrpSpPr>
          <p:nvPr/>
        </p:nvGrpSpPr>
        <p:grpSpPr bwMode="auto">
          <a:xfrm>
            <a:off x="8002588" y="69850"/>
            <a:ext cx="657225" cy="636588"/>
            <a:chOff x="5041" y="44"/>
            <a:chExt cx="414" cy="401"/>
          </a:xfrm>
        </p:grpSpPr>
        <p:sp>
          <p:nvSpPr>
            <p:cNvPr id="1129" name="Oval 105"/>
            <p:cNvSpPr>
              <a:spLocks noChangeArrowheads="1"/>
            </p:cNvSpPr>
            <p:nvPr userDrawn="1"/>
          </p:nvSpPr>
          <p:spPr bwMode="gray">
            <a:xfrm rot="149948">
              <a:off x="5161" y="161"/>
              <a:ext cx="175" cy="170"/>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nvGrpSpPr>
            <p:cNvPr id="1130" name="Group 106"/>
            <p:cNvGrpSpPr>
              <a:grpSpLocks/>
            </p:cNvGrpSpPr>
            <p:nvPr userDrawn="1"/>
          </p:nvGrpSpPr>
          <p:grpSpPr bwMode="auto">
            <a:xfrm rot="334874">
              <a:off x="5321" y="313"/>
              <a:ext cx="98" cy="75"/>
              <a:chOff x="3452" y="878"/>
              <a:chExt cx="402" cy="342"/>
            </a:xfrm>
          </p:grpSpPr>
          <p:sp>
            <p:nvSpPr>
              <p:cNvPr id="1131" name="Oval 107"/>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32" name="Oval 108"/>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33" name="Oval 109"/>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34" name="Group 110"/>
            <p:cNvGrpSpPr>
              <a:grpSpLocks/>
            </p:cNvGrpSpPr>
            <p:nvPr userDrawn="1"/>
          </p:nvGrpSpPr>
          <p:grpSpPr bwMode="auto">
            <a:xfrm rot="-23704554">
              <a:off x="5358" y="218"/>
              <a:ext cx="97" cy="75"/>
              <a:chOff x="3452" y="878"/>
              <a:chExt cx="402" cy="342"/>
            </a:xfrm>
          </p:grpSpPr>
          <p:sp>
            <p:nvSpPr>
              <p:cNvPr id="1135" name="Oval 111"/>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36" name="Oval 112"/>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37" name="Oval 113"/>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38" name="Group 114"/>
            <p:cNvGrpSpPr>
              <a:grpSpLocks/>
            </p:cNvGrpSpPr>
            <p:nvPr userDrawn="1"/>
          </p:nvGrpSpPr>
          <p:grpSpPr bwMode="auto">
            <a:xfrm rot="-4646600">
              <a:off x="5335" y="107"/>
              <a:ext cx="88" cy="82"/>
              <a:chOff x="3452" y="878"/>
              <a:chExt cx="402" cy="342"/>
            </a:xfrm>
          </p:grpSpPr>
          <p:sp>
            <p:nvSpPr>
              <p:cNvPr id="1139" name="Oval 115"/>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0" name="Oval 116"/>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1" name="Oval 117"/>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42" name="Group 118"/>
            <p:cNvGrpSpPr>
              <a:grpSpLocks/>
            </p:cNvGrpSpPr>
            <p:nvPr userDrawn="1"/>
          </p:nvGrpSpPr>
          <p:grpSpPr bwMode="auto">
            <a:xfrm rot="2913403">
              <a:off x="5210" y="359"/>
              <a:ext cx="88" cy="83"/>
              <a:chOff x="3452" y="878"/>
              <a:chExt cx="402" cy="342"/>
            </a:xfrm>
          </p:grpSpPr>
          <p:sp>
            <p:nvSpPr>
              <p:cNvPr id="1143" name="Oval 119"/>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4" name="Oval 120"/>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5" name="Oval 121"/>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46" name="Group 122"/>
            <p:cNvGrpSpPr>
              <a:grpSpLocks/>
            </p:cNvGrpSpPr>
            <p:nvPr userDrawn="1"/>
          </p:nvGrpSpPr>
          <p:grpSpPr bwMode="auto">
            <a:xfrm rot="-29488389">
              <a:off x="5212" y="46"/>
              <a:ext cx="88" cy="83"/>
              <a:chOff x="3452" y="878"/>
              <a:chExt cx="402" cy="342"/>
            </a:xfrm>
          </p:grpSpPr>
          <p:sp>
            <p:nvSpPr>
              <p:cNvPr id="1147" name="Oval 123"/>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8" name="Oval 124"/>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49" name="Oval 125"/>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50" name="Group 126"/>
            <p:cNvGrpSpPr>
              <a:grpSpLocks/>
            </p:cNvGrpSpPr>
            <p:nvPr userDrawn="1"/>
          </p:nvGrpSpPr>
          <p:grpSpPr bwMode="auto">
            <a:xfrm rot="-10069553">
              <a:off x="5089" y="95"/>
              <a:ext cx="97" cy="76"/>
              <a:chOff x="3452" y="878"/>
              <a:chExt cx="402" cy="342"/>
            </a:xfrm>
          </p:grpSpPr>
          <p:sp>
            <p:nvSpPr>
              <p:cNvPr id="1151" name="Oval 127"/>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52" name="Oval 128"/>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53" name="Oval 129"/>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54" name="Group 130"/>
            <p:cNvGrpSpPr>
              <a:grpSpLocks/>
            </p:cNvGrpSpPr>
            <p:nvPr userDrawn="1"/>
          </p:nvGrpSpPr>
          <p:grpSpPr bwMode="auto">
            <a:xfrm rot="-34314642">
              <a:off x="5041" y="204"/>
              <a:ext cx="97" cy="75"/>
              <a:chOff x="3452" y="878"/>
              <a:chExt cx="402" cy="342"/>
            </a:xfrm>
          </p:grpSpPr>
          <p:sp>
            <p:nvSpPr>
              <p:cNvPr id="1155" name="Oval 131"/>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56" name="Oval 132"/>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57" name="Oval 133"/>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nvGrpSpPr>
            <p:cNvPr id="1158" name="Group 134"/>
            <p:cNvGrpSpPr>
              <a:grpSpLocks/>
            </p:cNvGrpSpPr>
            <p:nvPr userDrawn="1"/>
          </p:nvGrpSpPr>
          <p:grpSpPr bwMode="auto">
            <a:xfrm rot="-15041649">
              <a:off x="5085" y="304"/>
              <a:ext cx="88" cy="82"/>
              <a:chOff x="3452" y="878"/>
              <a:chExt cx="402" cy="342"/>
            </a:xfrm>
          </p:grpSpPr>
          <p:sp>
            <p:nvSpPr>
              <p:cNvPr id="1159" name="Oval 135"/>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60" name="Oval 136"/>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sp>
            <p:nvSpPr>
              <p:cNvPr id="1161" name="Oval 137"/>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rtl="0"/>
                <a:endParaRPr lang="en-US">
                  <a:solidFill>
                    <a:srgbClr val="FFFFFF"/>
                  </a:solidFill>
                  <a:latin typeface="Arial" charset="0"/>
                  <a:cs typeface="+mn-cs"/>
                </a:endParaRPr>
              </a:p>
            </p:txBody>
          </p:sp>
        </p:grpSp>
      </p:grpSp>
      <p:sp>
        <p:nvSpPr>
          <p:cNvPr id="1162" name="Rectangle 138"/>
          <p:cNvSpPr>
            <a:spLocks noGrp="1" noChangeArrowheads="1"/>
          </p:cNvSpPr>
          <p:nvPr>
            <p:ph type="dt" sz="half" idx="2"/>
          </p:nvPr>
        </p:nvSpPr>
        <p:spPr bwMode="gray">
          <a:xfrm>
            <a:off x="457200" y="6324600"/>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latin typeface="+mn-lt"/>
              </a:defRPr>
            </a:lvl1pPr>
          </a:lstStyle>
          <a:p>
            <a:pPr algn="l" rtl="0"/>
            <a:r>
              <a:rPr lang="en-US">
                <a:solidFill>
                  <a:srgbClr val="FFFFFF"/>
                </a:solidFill>
                <a:cs typeface="+mn-cs"/>
              </a:rPr>
              <a:t>www.Win2Farsi.com   </a:t>
            </a:r>
          </a:p>
        </p:txBody>
      </p:sp>
      <p:sp>
        <p:nvSpPr>
          <p:cNvPr id="1175" name="Line 151"/>
          <p:cNvSpPr>
            <a:spLocks noChangeShapeType="1"/>
          </p:cNvSpPr>
          <p:nvPr/>
        </p:nvSpPr>
        <p:spPr bwMode="auto">
          <a:xfrm>
            <a:off x="0" y="762000"/>
            <a:ext cx="914400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76" name="Line 152"/>
          <p:cNvSpPr>
            <a:spLocks noChangeShapeType="1"/>
          </p:cNvSpPr>
          <p:nvPr/>
        </p:nvSpPr>
        <p:spPr bwMode="auto">
          <a:xfrm>
            <a:off x="0" y="914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77" name="Line 153"/>
          <p:cNvSpPr>
            <a:spLocks noChangeShapeType="1"/>
          </p:cNvSpPr>
          <p:nvPr/>
        </p:nvSpPr>
        <p:spPr bwMode="auto">
          <a:xfrm>
            <a:off x="0" y="66484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78" name="Line 154"/>
          <p:cNvSpPr>
            <a:spLocks noChangeShapeType="1"/>
          </p:cNvSpPr>
          <p:nvPr/>
        </p:nvSpPr>
        <p:spPr bwMode="auto">
          <a:xfrm>
            <a:off x="457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79" name="Line 155"/>
          <p:cNvSpPr>
            <a:spLocks noChangeShapeType="1"/>
          </p:cNvSpPr>
          <p:nvPr/>
        </p:nvSpPr>
        <p:spPr bwMode="auto">
          <a:xfrm>
            <a:off x="87630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81" name="Line 157"/>
          <p:cNvSpPr>
            <a:spLocks noChangeShapeType="1"/>
          </p:cNvSpPr>
          <p:nvPr/>
        </p:nvSpPr>
        <p:spPr bwMode="auto">
          <a:xfrm flipH="1">
            <a:off x="0" y="51054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82" name="Line 158"/>
          <p:cNvSpPr>
            <a:spLocks noChangeShapeType="1"/>
          </p:cNvSpPr>
          <p:nvPr/>
        </p:nvSpPr>
        <p:spPr bwMode="auto">
          <a:xfrm>
            <a:off x="1752600" y="6648450"/>
            <a:ext cx="0" cy="209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
        <p:nvSpPr>
          <p:cNvPr id="1183" name="Line 159"/>
          <p:cNvSpPr>
            <a:spLocks noChangeShapeType="1"/>
          </p:cNvSpPr>
          <p:nvPr/>
        </p:nvSpPr>
        <p:spPr bwMode="auto">
          <a:xfrm>
            <a:off x="8763000" y="6019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a:endParaRPr lang="en-US">
              <a:solidFill>
                <a:srgbClr val="FFFFFF"/>
              </a:solidFill>
              <a:latin typeface="Arial" charset="0"/>
              <a:cs typeface="+mn-cs"/>
            </a:endParaRPr>
          </a:p>
        </p:txBody>
      </p:sp>
    </p:spTree>
    <p:extLst>
      <p:ext uri="{BB962C8B-B14F-4D97-AF65-F5344CB8AC3E}">
        <p14:creationId xmlns:p14="http://schemas.microsoft.com/office/powerpoint/2010/main" val="2893058230"/>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sldNum="0" hdr="0"/>
  <p:txStyles>
    <p:titleStyle>
      <a:lvl1pPr algn="l" rtl="0" fontAlgn="base">
        <a:spcBef>
          <a:spcPct val="0"/>
        </a:spcBef>
        <a:spcAft>
          <a:spcPct val="0"/>
        </a:spcAft>
        <a:defRPr sz="2800" b="1" i="1">
          <a:solidFill>
            <a:schemeClr val="tx1"/>
          </a:solidFill>
          <a:latin typeface="+mj-lt"/>
          <a:ea typeface="+mj-ea"/>
          <a:cs typeface="+mj-cs"/>
        </a:defRPr>
      </a:lvl1pPr>
      <a:lvl2pPr algn="l" rtl="0" fontAlgn="base">
        <a:spcBef>
          <a:spcPct val="0"/>
        </a:spcBef>
        <a:spcAft>
          <a:spcPct val="0"/>
        </a:spcAft>
        <a:defRPr sz="2800" b="1" i="1">
          <a:solidFill>
            <a:schemeClr val="tx1"/>
          </a:solidFill>
          <a:latin typeface="Verdana" pitchFamily="34" charset="0"/>
        </a:defRPr>
      </a:lvl2pPr>
      <a:lvl3pPr algn="l" rtl="0" fontAlgn="base">
        <a:spcBef>
          <a:spcPct val="0"/>
        </a:spcBef>
        <a:spcAft>
          <a:spcPct val="0"/>
        </a:spcAft>
        <a:defRPr sz="2800" b="1" i="1">
          <a:solidFill>
            <a:schemeClr val="tx1"/>
          </a:solidFill>
          <a:latin typeface="Verdana" pitchFamily="34" charset="0"/>
        </a:defRPr>
      </a:lvl3pPr>
      <a:lvl4pPr algn="l" rtl="0" fontAlgn="base">
        <a:spcBef>
          <a:spcPct val="0"/>
        </a:spcBef>
        <a:spcAft>
          <a:spcPct val="0"/>
        </a:spcAft>
        <a:defRPr sz="2800" b="1" i="1">
          <a:solidFill>
            <a:schemeClr val="tx1"/>
          </a:solidFill>
          <a:latin typeface="Verdana" pitchFamily="34" charset="0"/>
        </a:defRPr>
      </a:lvl4pPr>
      <a:lvl5pPr algn="l" rtl="0" fontAlgn="base">
        <a:spcBef>
          <a:spcPct val="0"/>
        </a:spcBef>
        <a:spcAft>
          <a:spcPct val="0"/>
        </a:spcAft>
        <a:defRPr sz="2800" b="1" i="1">
          <a:solidFill>
            <a:schemeClr val="tx1"/>
          </a:solidFill>
          <a:latin typeface="Verdana" pitchFamily="34" charset="0"/>
        </a:defRPr>
      </a:lvl5pPr>
      <a:lvl6pPr marL="457200" algn="l" rtl="0" fontAlgn="base">
        <a:spcBef>
          <a:spcPct val="0"/>
        </a:spcBef>
        <a:spcAft>
          <a:spcPct val="0"/>
        </a:spcAft>
        <a:defRPr sz="2800" b="1" i="1">
          <a:solidFill>
            <a:schemeClr val="tx1"/>
          </a:solidFill>
          <a:latin typeface="Verdana" pitchFamily="34" charset="0"/>
        </a:defRPr>
      </a:lvl6pPr>
      <a:lvl7pPr marL="914400" algn="l" rtl="0" fontAlgn="base">
        <a:spcBef>
          <a:spcPct val="0"/>
        </a:spcBef>
        <a:spcAft>
          <a:spcPct val="0"/>
        </a:spcAft>
        <a:defRPr sz="2800" b="1" i="1">
          <a:solidFill>
            <a:schemeClr val="tx1"/>
          </a:solidFill>
          <a:latin typeface="Verdana" pitchFamily="34" charset="0"/>
        </a:defRPr>
      </a:lvl7pPr>
      <a:lvl8pPr marL="1371600" algn="l" rtl="0" fontAlgn="base">
        <a:spcBef>
          <a:spcPct val="0"/>
        </a:spcBef>
        <a:spcAft>
          <a:spcPct val="0"/>
        </a:spcAft>
        <a:defRPr sz="2800" b="1" i="1">
          <a:solidFill>
            <a:schemeClr val="tx1"/>
          </a:solidFill>
          <a:latin typeface="Verdana" pitchFamily="34" charset="0"/>
        </a:defRPr>
      </a:lvl8pPr>
      <a:lvl9pPr marL="1828800" algn="l" rtl="0" fontAlgn="base">
        <a:spcBef>
          <a:spcPct val="0"/>
        </a:spcBef>
        <a:spcAft>
          <a:spcPct val="0"/>
        </a:spcAft>
        <a:defRPr sz="2800" b="1" i="1">
          <a:solidFill>
            <a:schemeClr val="tx1"/>
          </a:solidFill>
          <a:latin typeface="Verdana" pitchFamily="34" charset="0"/>
        </a:defRPr>
      </a:lvl9pPr>
    </p:titleStyle>
    <p:bodyStyle>
      <a:lvl1pPr marL="342900" indent="-342900" algn="l" rtl="0" fontAlgn="base">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fontAlgn="base">
        <a:spcBef>
          <a:spcPct val="20000"/>
        </a:spcBef>
        <a:spcAft>
          <a:spcPct val="0"/>
        </a:spcAft>
        <a:buClr>
          <a:schemeClr val="tx1"/>
        </a:buClr>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3" name="Rectangle 69"/>
          <p:cNvSpPr>
            <a:spLocks noChangeArrowheads="1"/>
          </p:cNvSpPr>
          <p:nvPr/>
        </p:nvSpPr>
        <p:spPr bwMode="gray">
          <a:xfrm>
            <a:off x="457200" y="0"/>
            <a:ext cx="8477250" cy="768350"/>
          </a:xfrm>
          <a:prstGeom prst="rect">
            <a:avLst/>
          </a:prstGeom>
          <a:gradFill rotWithShape="1">
            <a:gsLst>
              <a:gs pos="0">
                <a:schemeClr val="bg2">
                  <a:gamma/>
                  <a:tint val="0"/>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body" idx="1"/>
          </p:nvPr>
        </p:nvSpPr>
        <p:spPr bwMode="gray">
          <a:xfrm>
            <a:off x="609600" y="1228725"/>
            <a:ext cx="8023225" cy="492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gray">
          <a:xfrm>
            <a:off x="5791200" y="6248400"/>
            <a:ext cx="28956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endParaRPr lang="en-US"/>
          </a:p>
        </p:txBody>
      </p:sp>
      <p:sp>
        <p:nvSpPr>
          <p:cNvPr id="1030" name="Rectangle 6"/>
          <p:cNvSpPr>
            <a:spLocks noGrp="1" noChangeArrowheads="1"/>
          </p:cNvSpPr>
          <p:nvPr>
            <p:ph type="sldNum" sz="quarter" idx="4"/>
          </p:nvPr>
        </p:nvSpPr>
        <p:spPr bwMode="gray">
          <a:xfrm>
            <a:off x="3429000" y="6338888"/>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0D0DE8C-480F-4504-BA96-AB2549AADC70}" type="slidenum">
              <a:rPr lang="en-US" smtClean="0"/>
              <a:pPr>
                <a:defRPr/>
              </a:pPr>
              <a:t>‹#›</a:t>
            </a:fld>
            <a:endParaRPr lang="en-US"/>
          </a:p>
        </p:txBody>
      </p:sp>
      <p:sp>
        <p:nvSpPr>
          <p:cNvPr id="1052" name="Rectangle 28"/>
          <p:cNvSpPr>
            <a:spLocks noChangeArrowheads="1"/>
          </p:cNvSpPr>
          <p:nvPr/>
        </p:nvSpPr>
        <p:spPr bwMode="gray">
          <a:xfrm>
            <a:off x="0" y="0"/>
            <a:ext cx="457200" cy="76835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54" name="Rectangle 30"/>
          <p:cNvSpPr>
            <a:spLocks noChangeArrowheads="1"/>
          </p:cNvSpPr>
          <p:nvPr/>
        </p:nvSpPr>
        <p:spPr bwMode="gray">
          <a:xfrm>
            <a:off x="0" y="762000"/>
            <a:ext cx="457200" cy="152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56" name="Rectangle 32"/>
          <p:cNvSpPr>
            <a:spLocks noChangeArrowheads="1"/>
          </p:cNvSpPr>
          <p:nvPr/>
        </p:nvSpPr>
        <p:spPr bwMode="gray">
          <a:xfrm>
            <a:off x="0" y="914400"/>
            <a:ext cx="457200" cy="4191000"/>
          </a:xfrm>
          <a:prstGeom prst="rect">
            <a:avLst/>
          </a:prstGeom>
          <a:gradFill rotWithShape="1">
            <a:gsLst>
              <a:gs pos="0">
                <a:schemeClr val="bg2"/>
              </a:gs>
              <a:gs pos="100000">
                <a:schemeClr val="bg2">
                  <a:gamma/>
                  <a:tint val="42353"/>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73" name="Rectangle 49"/>
          <p:cNvSpPr>
            <a:spLocks noChangeArrowheads="1"/>
          </p:cNvSpPr>
          <p:nvPr/>
        </p:nvSpPr>
        <p:spPr bwMode="gray">
          <a:xfrm>
            <a:off x="0" y="5105400"/>
            <a:ext cx="457200" cy="1544638"/>
          </a:xfrm>
          <a:prstGeom prst="rect">
            <a:avLst/>
          </a:prstGeom>
          <a:gradFill rotWithShape="1">
            <a:gsLst>
              <a:gs pos="0">
                <a:schemeClr val="accent2">
                  <a:gamma/>
                  <a:tint val="42353"/>
                  <a:invGamma/>
                </a:schemeClr>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79" name="Rectangle 55"/>
          <p:cNvSpPr>
            <a:spLocks noChangeArrowheads="1"/>
          </p:cNvSpPr>
          <p:nvPr/>
        </p:nvSpPr>
        <p:spPr bwMode="gray">
          <a:xfrm>
            <a:off x="0" y="6656388"/>
            <a:ext cx="457200" cy="2095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Rectangle 56"/>
          <p:cNvSpPr>
            <a:spLocks noChangeArrowheads="1"/>
          </p:cNvSpPr>
          <p:nvPr/>
        </p:nvSpPr>
        <p:spPr bwMode="gray">
          <a:xfrm>
            <a:off x="457200" y="6650038"/>
            <a:ext cx="1304925" cy="215900"/>
          </a:xfrm>
          <a:prstGeom prst="rect">
            <a:avLst/>
          </a:prstGeom>
          <a:gradFill rotWithShape="1">
            <a:gsLst>
              <a:gs pos="0">
                <a:schemeClr val="bg2">
                  <a:gamma/>
                  <a:tint val="0"/>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Rectangle 60"/>
          <p:cNvSpPr>
            <a:spLocks noChangeArrowheads="1"/>
          </p:cNvSpPr>
          <p:nvPr/>
        </p:nvSpPr>
        <p:spPr bwMode="gray">
          <a:xfrm>
            <a:off x="1752600" y="6650038"/>
            <a:ext cx="7391400" cy="215900"/>
          </a:xfrm>
          <a:prstGeom prst="rect">
            <a:avLst/>
          </a:prstGeom>
          <a:gradFill rotWithShape="1">
            <a:gsLst>
              <a:gs pos="0">
                <a:schemeClr val="folHlink">
                  <a:gamma/>
                  <a:tint val="54510"/>
                  <a:invGamma/>
                </a:schemeClr>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Rectangle 61"/>
          <p:cNvSpPr>
            <a:spLocks noChangeArrowheads="1"/>
          </p:cNvSpPr>
          <p:nvPr/>
        </p:nvSpPr>
        <p:spPr bwMode="gray">
          <a:xfrm>
            <a:off x="8777288" y="6656388"/>
            <a:ext cx="366712" cy="209550"/>
          </a:xfrm>
          <a:prstGeom prst="rect">
            <a:avLst/>
          </a:prstGeom>
          <a:gradFill rotWithShape="1">
            <a:gsLst>
              <a:gs pos="0">
                <a:schemeClr val="bg1"/>
              </a:gs>
              <a:gs pos="100000">
                <a:schemeClr val="bg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Rectangle 63"/>
          <p:cNvSpPr>
            <a:spLocks noChangeArrowheads="1"/>
          </p:cNvSpPr>
          <p:nvPr/>
        </p:nvSpPr>
        <p:spPr bwMode="gray">
          <a:xfrm>
            <a:off x="8769350" y="6019800"/>
            <a:ext cx="374650" cy="642938"/>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Rectangle 65"/>
          <p:cNvSpPr>
            <a:spLocks noChangeArrowheads="1"/>
          </p:cNvSpPr>
          <p:nvPr/>
        </p:nvSpPr>
        <p:spPr bwMode="gray">
          <a:xfrm>
            <a:off x="8763000" y="914400"/>
            <a:ext cx="381000" cy="5105400"/>
          </a:xfrm>
          <a:prstGeom prst="rect">
            <a:avLst/>
          </a:prstGeom>
          <a:gradFill rotWithShape="1">
            <a:gsLst>
              <a:gs pos="0">
                <a:schemeClr val="hlink"/>
              </a:gs>
              <a:gs pos="100000">
                <a:schemeClr val="hlink">
                  <a:gamma/>
                  <a:tint val="51373"/>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Rectangle 66"/>
          <p:cNvSpPr>
            <a:spLocks noChangeArrowheads="1"/>
          </p:cNvSpPr>
          <p:nvPr/>
        </p:nvSpPr>
        <p:spPr bwMode="gray">
          <a:xfrm>
            <a:off x="8763000" y="762000"/>
            <a:ext cx="381000" cy="152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91" name="Rectangle 67"/>
          <p:cNvSpPr>
            <a:spLocks noChangeArrowheads="1"/>
          </p:cNvSpPr>
          <p:nvPr/>
        </p:nvSpPr>
        <p:spPr bwMode="gray">
          <a:xfrm>
            <a:off x="8770938" y="0"/>
            <a:ext cx="373062" cy="762000"/>
          </a:xfrm>
          <a:prstGeom prst="rect">
            <a:avLst/>
          </a:prstGeom>
          <a:gradFill rotWithShape="1">
            <a:gsLst>
              <a:gs pos="0">
                <a:schemeClr val="accent2"/>
              </a:gs>
              <a:gs pos="100000">
                <a:schemeClr val="accent2">
                  <a:gamma/>
                  <a:tint val="0"/>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Rectangle 68"/>
          <p:cNvSpPr>
            <a:spLocks noChangeArrowheads="1"/>
          </p:cNvSpPr>
          <p:nvPr/>
        </p:nvSpPr>
        <p:spPr bwMode="gray">
          <a:xfrm>
            <a:off x="457200" y="762000"/>
            <a:ext cx="8315325" cy="152400"/>
          </a:xfrm>
          <a:prstGeom prst="rect">
            <a:avLst/>
          </a:prstGeom>
          <a:gradFill rotWithShape="1">
            <a:gsLst>
              <a:gs pos="0">
                <a:schemeClr val="accent1"/>
              </a:gs>
              <a:gs pos="100000">
                <a:schemeClr val="accent1">
                  <a:gamma/>
                  <a:tint val="33333"/>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026" name="Rectangle 2"/>
          <p:cNvSpPr>
            <a:spLocks noGrp="1" noChangeArrowheads="1"/>
          </p:cNvSpPr>
          <p:nvPr>
            <p:ph type="title"/>
          </p:nvPr>
        </p:nvSpPr>
        <p:spPr bwMode="gray">
          <a:xfrm>
            <a:off x="990600" y="122238"/>
            <a:ext cx="67056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grpSp>
        <p:nvGrpSpPr>
          <p:cNvPr id="1128" name="Group 104"/>
          <p:cNvGrpSpPr>
            <a:grpSpLocks/>
          </p:cNvGrpSpPr>
          <p:nvPr/>
        </p:nvGrpSpPr>
        <p:grpSpPr bwMode="auto">
          <a:xfrm>
            <a:off x="8002588" y="69850"/>
            <a:ext cx="657225" cy="636588"/>
            <a:chOff x="5041" y="44"/>
            <a:chExt cx="414" cy="401"/>
          </a:xfrm>
        </p:grpSpPr>
        <p:sp>
          <p:nvSpPr>
            <p:cNvPr id="1129" name="Oval 105"/>
            <p:cNvSpPr>
              <a:spLocks noChangeArrowheads="1"/>
            </p:cNvSpPr>
            <p:nvPr userDrawn="1"/>
          </p:nvSpPr>
          <p:spPr bwMode="gray">
            <a:xfrm rot="149948">
              <a:off x="5161" y="161"/>
              <a:ext cx="175" cy="170"/>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1130" name="Group 106"/>
            <p:cNvGrpSpPr>
              <a:grpSpLocks/>
            </p:cNvGrpSpPr>
            <p:nvPr userDrawn="1"/>
          </p:nvGrpSpPr>
          <p:grpSpPr bwMode="auto">
            <a:xfrm rot="334874">
              <a:off x="5321" y="313"/>
              <a:ext cx="98" cy="75"/>
              <a:chOff x="3452" y="878"/>
              <a:chExt cx="402" cy="342"/>
            </a:xfrm>
          </p:grpSpPr>
          <p:sp>
            <p:nvSpPr>
              <p:cNvPr id="1131" name="Oval 107"/>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32" name="Oval 108"/>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33" name="Oval 109"/>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34" name="Group 110"/>
            <p:cNvGrpSpPr>
              <a:grpSpLocks/>
            </p:cNvGrpSpPr>
            <p:nvPr userDrawn="1"/>
          </p:nvGrpSpPr>
          <p:grpSpPr bwMode="auto">
            <a:xfrm rot="-23704554">
              <a:off x="5358" y="218"/>
              <a:ext cx="97" cy="75"/>
              <a:chOff x="3452" y="878"/>
              <a:chExt cx="402" cy="342"/>
            </a:xfrm>
          </p:grpSpPr>
          <p:sp>
            <p:nvSpPr>
              <p:cNvPr id="1135" name="Oval 111"/>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36" name="Oval 112"/>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37" name="Oval 113"/>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38" name="Group 114"/>
            <p:cNvGrpSpPr>
              <a:grpSpLocks/>
            </p:cNvGrpSpPr>
            <p:nvPr userDrawn="1"/>
          </p:nvGrpSpPr>
          <p:grpSpPr bwMode="auto">
            <a:xfrm rot="-4646600">
              <a:off x="5335" y="107"/>
              <a:ext cx="88" cy="82"/>
              <a:chOff x="3452" y="878"/>
              <a:chExt cx="402" cy="342"/>
            </a:xfrm>
          </p:grpSpPr>
          <p:sp>
            <p:nvSpPr>
              <p:cNvPr id="1139" name="Oval 115"/>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0" name="Oval 116"/>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1" name="Oval 117"/>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42" name="Group 118"/>
            <p:cNvGrpSpPr>
              <a:grpSpLocks/>
            </p:cNvGrpSpPr>
            <p:nvPr userDrawn="1"/>
          </p:nvGrpSpPr>
          <p:grpSpPr bwMode="auto">
            <a:xfrm rot="2913403">
              <a:off x="5210" y="359"/>
              <a:ext cx="88" cy="83"/>
              <a:chOff x="3452" y="878"/>
              <a:chExt cx="402" cy="342"/>
            </a:xfrm>
          </p:grpSpPr>
          <p:sp>
            <p:nvSpPr>
              <p:cNvPr id="1143" name="Oval 119"/>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4" name="Oval 120"/>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5" name="Oval 121"/>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46" name="Group 122"/>
            <p:cNvGrpSpPr>
              <a:grpSpLocks/>
            </p:cNvGrpSpPr>
            <p:nvPr userDrawn="1"/>
          </p:nvGrpSpPr>
          <p:grpSpPr bwMode="auto">
            <a:xfrm rot="-29488389">
              <a:off x="5212" y="46"/>
              <a:ext cx="88" cy="83"/>
              <a:chOff x="3452" y="878"/>
              <a:chExt cx="402" cy="342"/>
            </a:xfrm>
          </p:grpSpPr>
          <p:sp>
            <p:nvSpPr>
              <p:cNvPr id="1147" name="Oval 123"/>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8" name="Oval 124"/>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49" name="Oval 125"/>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50" name="Group 126"/>
            <p:cNvGrpSpPr>
              <a:grpSpLocks/>
            </p:cNvGrpSpPr>
            <p:nvPr userDrawn="1"/>
          </p:nvGrpSpPr>
          <p:grpSpPr bwMode="auto">
            <a:xfrm rot="-10069553">
              <a:off x="5089" y="95"/>
              <a:ext cx="97" cy="76"/>
              <a:chOff x="3452" y="878"/>
              <a:chExt cx="402" cy="342"/>
            </a:xfrm>
          </p:grpSpPr>
          <p:sp>
            <p:nvSpPr>
              <p:cNvPr id="1151" name="Oval 127"/>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52" name="Oval 128"/>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53" name="Oval 129"/>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54" name="Group 130"/>
            <p:cNvGrpSpPr>
              <a:grpSpLocks/>
            </p:cNvGrpSpPr>
            <p:nvPr userDrawn="1"/>
          </p:nvGrpSpPr>
          <p:grpSpPr bwMode="auto">
            <a:xfrm rot="-34314642">
              <a:off x="5041" y="204"/>
              <a:ext cx="97" cy="75"/>
              <a:chOff x="3452" y="878"/>
              <a:chExt cx="402" cy="342"/>
            </a:xfrm>
          </p:grpSpPr>
          <p:sp>
            <p:nvSpPr>
              <p:cNvPr id="1155" name="Oval 131"/>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56" name="Oval 132"/>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57" name="Oval 133"/>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158" name="Group 134"/>
            <p:cNvGrpSpPr>
              <a:grpSpLocks/>
            </p:cNvGrpSpPr>
            <p:nvPr userDrawn="1"/>
          </p:nvGrpSpPr>
          <p:grpSpPr bwMode="auto">
            <a:xfrm rot="-15041649">
              <a:off x="5085" y="304"/>
              <a:ext cx="88" cy="82"/>
              <a:chOff x="3452" y="878"/>
              <a:chExt cx="402" cy="342"/>
            </a:xfrm>
          </p:grpSpPr>
          <p:sp>
            <p:nvSpPr>
              <p:cNvPr id="1159" name="Oval 135"/>
              <p:cNvSpPr>
                <a:spLocks noChangeArrowheads="1"/>
              </p:cNvSpPr>
              <p:nvPr userDrawn="1"/>
            </p:nvSpPr>
            <p:spPr bwMode="gray">
              <a:xfrm>
                <a:off x="3639" y="102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60" name="Oval 136"/>
              <p:cNvSpPr>
                <a:spLocks noChangeArrowheads="1"/>
              </p:cNvSpPr>
              <p:nvPr userDrawn="1"/>
            </p:nvSpPr>
            <p:spPr bwMode="gray">
              <a:xfrm>
                <a:off x="3763" y="1129"/>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61" name="Oval 137"/>
              <p:cNvSpPr>
                <a:spLocks noChangeArrowheads="1"/>
              </p:cNvSpPr>
              <p:nvPr userDrawn="1"/>
            </p:nvSpPr>
            <p:spPr bwMode="gray">
              <a:xfrm>
                <a:off x="3452" y="878"/>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sp>
        <p:nvSpPr>
          <p:cNvPr id="1162" name="Rectangle 138"/>
          <p:cNvSpPr>
            <a:spLocks noGrp="1" noChangeArrowheads="1"/>
          </p:cNvSpPr>
          <p:nvPr>
            <p:ph type="dt" sz="half" idx="2"/>
          </p:nvPr>
        </p:nvSpPr>
        <p:spPr bwMode="gray">
          <a:xfrm>
            <a:off x="457200" y="6324600"/>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latin typeface="+mn-lt"/>
              </a:defRPr>
            </a:lvl1pPr>
          </a:lstStyle>
          <a:p>
            <a:pPr>
              <a:defRPr/>
            </a:pPr>
            <a:fld id="{B0882251-69C9-4391-B838-44563ABCDB26}" type="datetimeFigureOut">
              <a:rPr lang="en-US" smtClean="0"/>
              <a:pPr>
                <a:defRPr/>
              </a:pPr>
              <a:t>12/3/2022</a:t>
            </a:fld>
            <a:endParaRPr lang="en-US"/>
          </a:p>
        </p:txBody>
      </p:sp>
      <p:sp>
        <p:nvSpPr>
          <p:cNvPr id="1175" name="Line 151"/>
          <p:cNvSpPr>
            <a:spLocks noChangeShapeType="1"/>
          </p:cNvSpPr>
          <p:nvPr/>
        </p:nvSpPr>
        <p:spPr bwMode="auto">
          <a:xfrm>
            <a:off x="0" y="762000"/>
            <a:ext cx="914400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6" name="Line 152"/>
          <p:cNvSpPr>
            <a:spLocks noChangeShapeType="1"/>
          </p:cNvSpPr>
          <p:nvPr/>
        </p:nvSpPr>
        <p:spPr bwMode="auto">
          <a:xfrm>
            <a:off x="0" y="914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 name="Line 153"/>
          <p:cNvSpPr>
            <a:spLocks noChangeShapeType="1"/>
          </p:cNvSpPr>
          <p:nvPr/>
        </p:nvSpPr>
        <p:spPr bwMode="auto">
          <a:xfrm>
            <a:off x="0" y="66484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8" name="Line 154"/>
          <p:cNvSpPr>
            <a:spLocks noChangeShapeType="1"/>
          </p:cNvSpPr>
          <p:nvPr/>
        </p:nvSpPr>
        <p:spPr bwMode="auto">
          <a:xfrm>
            <a:off x="457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9" name="Line 155"/>
          <p:cNvSpPr>
            <a:spLocks noChangeShapeType="1"/>
          </p:cNvSpPr>
          <p:nvPr/>
        </p:nvSpPr>
        <p:spPr bwMode="auto">
          <a:xfrm>
            <a:off x="87630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1" name="Line 157"/>
          <p:cNvSpPr>
            <a:spLocks noChangeShapeType="1"/>
          </p:cNvSpPr>
          <p:nvPr/>
        </p:nvSpPr>
        <p:spPr bwMode="auto">
          <a:xfrm flipH="1">
            <a:off x="0" y="51054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2" name="Line 158"/>
          <p:cNvSpPr>
            <a:spLocks noChangeShapeType="1"/>
          </p:cNvSpPr>
          <p:nvPr/>
        </p:nvSpPr>
        <p:spPr bwMode="auto">
          <a:xfrm>
            <a:off x="1752600" y="6648450"/>
            <a:ext cx="0" cy="209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3" name="Line 159"/>
          <p:cNvSpPr>
            <a:spLocks noChangeShapeType="1"/>
          </p:cNvSpPr>
          <p:nvPr/>
        </p:nvSpPr>
        <p:spPr bwMode="auto">
          <a:xfrm>
            <a:off x="8763000" y="6019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fontAlgn="base">
        <a:spcBef>
          <a:spcPct val="0"/>
        </a:spcBef>
        <a:spcAft>
          <a:spcPct val="0"/>
        </a:spcAft>
        <a:defRPr sz="2800" b="1" i="1">
          <a:solidFill>
            <a:schemeClr val="tx1"/>
          </a:solidFill>
          <a:latin typeface="+mj-lt"/>
          <a:ea typeface="+mj-ea"/>
          <a:cs typeface="+mj-cs"/>
        </a:defRPr>
      </a:lvl1pPr>
      <a:lvl2pPr algn="l" rtl="0" fontAlgn="base">
        <a:spcBef>
          <a:spcPct val="0"/>
        </a:spcBef>
        <a:spcAft>
          <a:spcPct val="0"/>
        </a:spcAft>
        <a:defRPr sz="2800" b="1" i="1">
          <a:solidFill>
            <a:schemeClr val="tx1"/>
          </a:solidFill>
          <a:latin typeface="Verdana" pitchFamily="34" charset="0"/>
        </a:defRPr>
      </a:lvl2pPr>
      <a:lvl3pPr algn="l" rtl="0" fontAlgn="base">
        <a:spcBef>
          <a:spcPct val="0"/>
        </a:spcBef>
        <a:spcAft>
          <a:spcPct val="0"/>
        </a:spcAft>
        <a:defRPr sz="2800" b="1" i="1">
          <a:solidFill>
            <a:schemeClr val="tx1"/>
          </a:solidFill>
          <a:latin typeface="Verdana" pitchFamily="34" charset="0"/>
        </a:defRPr>
      </a:lvl3pPr>
      <a:lvl4pPr algn="l" rtl="0" fontAlgn="base">
        <a:spcBef>
          <a:spcPct val="0"/>
        </a:spcBef>
        <a:spcAft>
          <a:spcPct val="0"/>
        </a:spcAft>
        <a:defRPr sz="2800" b="1" i="1">
          <a:solidFill>
            <a:schemeClr val="tx1"/>
          </a:solidFill>
          <a:latin typeface="Verdana" pitchFamily="34" charset="0"/>
        </a:defRPr>
      </a:lvl4pPr>
      <a:lvl5pPr algn="l" rtl="0" fontAlgn="base">
        <a:spcBef>
          <a:spcPct val="0"/>
        </a:spcBef>
        <a:spcAft>
          <a:spcPct val="0"/>
        </a:spcAft>
        <a:defRPr sz="2800" b="1" i="1">
          <a:solidFill>
            <a:schemeClr val="tx1"/>
          </a:solidFill>
          <a:latin typeface="Verdana" pitchFamily="34" charset="0"/>
        </a:defRPr>
      </a:lvl5pPr>
      <a:lvl6pPr marL="457200" algn="l" rtl="0" fontAlgn="base">
        <a:spcBef>
          <a:spcPct val="0"/>
        </a:spcBef>
        <a:spcAft>
          <a:spcPct val="0"/>
        </a:spcAft>
        <a:defRPr sz="2800" b="1" i="1">
          <a:solidFill>
            <a:schemeClr val="tx1"/>
          </a:solidFill>
          <a:latin typeface="Verdana" pitchFamily="34" charset="0"/>
        </a:defRPr>
      </a:lvl6pPr>
      <a:lvl7pPr marL="914400" algn="l" rtl="0" fontAlgn="base">
        <a:spcBef>
          <a:spcPct val="0"/>
        </a:spcBef>
        <a:spcAft>
          <a:spcPct val="0"/>
        </a:spcAft>
        <a:defRPr sz="2800" b="1" i="1">
          <a:solidFill>
            <a:schemeClr val="tx1"/>
          </a:solidFill>
          <a:latin typeface="Verdana" pitchFamily="34" charset="0"/>
        </a:defRPr>
      </a:lvl7pPr>
      <a:lvl8pPr marL="1371600" algn="l" rtl="0" fontAlgn="base">
        <a:spcBef>
          <a:spcPct val="0"/>
        </a:spcBef>
        <a:spcAft>
          <a:spcPct val="0"/>
        </a:spcAft>
        <a:defRPr sz="2800" b="1" i="1">
          <a:solidFill>
            <a:schemeClr val="tx1"/>
          </a:solidFill>
          <a:latin typeface="Verdana" pitchFamily="34" charset="0"/>
        </a:defRPr>
      </a:lvl8pPr>
      <a:lvl9pPr marL="1828800" algn="l" rtl="0" fontAlgn="base">
        <a:spcBef>
          <a:spcPct val="0"/>
        </a:spcBef>
        <a:spcAft>
          <a:spcPct val="0"/>
        </a:spcAft>
        <a:defRPr sz="2800" b="1" i="1">
          <a:solidFill>
            <a:schemeClr val="tx1"/>
          </a:solidFill>
          <a:latin typeface="Verdana" pitchFamily="34" charset="0"/>
        </a:defRPr>
      </a:lvl9pPr>
    </p:titleStyle>
    <p:bodyStyle>
      <a:lvl1pPr marL="342900" indent="-342900" algn="l" rtl="0" fontAlgn="base">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fontAlgn="base">
        <a:spcBef>
          <a:spcPct val="20000"/>
        </a:spcBef>
        <a:spcAft>
          <a:spcPct val="0"/>
        </a:spcAft>
        <a:buClr>
          <a:schemeClr val="tx1"/>
        </a:buClr>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pPr>
              <a:defRPr/>
            </a:pPr>
            <a:fld id="{B0882251-69C9-4391-B838-44563ABCDB26}" type="datetimeFigureOut">
              <a:rPr lang="en-US" smtClean="0"/>
              <a:pPr>
                <a:defRPr/>
              </a:pPr>
              <a:t>12/3/2022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pPr>
              <a:defRPr/>
            </a:pPr>
            <a:fld id="{70D0DE8C-480F-4504-BA96-AB2549AADC70}" type="slidenum">
              <a:rPr lang="en-US" smtClean="0"/>
              <a:pPr>
                <a:defRPr/>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pPr>
              <a:defRPr/>
            </a:pPr>
            <a:fld id="{B0882251-69C9-4391-B838-44563ABCDB26}" type="datetimeFigureOut">
              <a:rPr lang="en-US" smtClean="0"/>
              <a:pPr>
                <a:defRPr/>
              </a:pPr>
              <a:t>12/3/2022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pPr>
              <a:defRPr/>
            </a:pPr>
            <a:fld id="{70D0DE8C-480F-4504-BA96-AB2549AADC70}" type="slidenum">
              <a:rPr lang="en-US" smtClean="0"/>
              <a:pPr>
                <a:defRPr/>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crdownload"/><Relationship Id="rId1" Type="http://schemas.openxmlformats.org/officeDocument/2006/relationships/slideLayout" Target="../slideLayouts/slideLayout56.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49.xml"/><Relationship Id="rId1" Type="http://schemas.openxmlformats.org/officeDocument/2006/relationships/themeOverride" Target="../theme/themeOverride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59.xml"/><Relationship Id="rId1" Type="http://schemas.openxmlformats.org/officeDocument/2006/relationships/themeOverride" Target="../theme/themeOverride1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1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5.xml"/></Relationships>
</file>

<file path=ppt/slides/_rels/slide3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8.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5.xml"/><Relationship Id="rId1" Type="http://schemas.openxmlformats.org/officeDocument/2006/relationships/themeOverride" Target="../theme/themeOverride2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hemeOverride" Target="../theme/themeOverride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4.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5.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6.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7.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8.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39.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0.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1.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9.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4.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5.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6.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49.xml"/><Relationship Id="rId1" Type="http://schemas.openxmlformats.org/officeDocument/2006/relationships/themeOverride" Target="../theme/themeOverride4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48.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49.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50.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51.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52.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30.xml"/><Relationship Id="rId1" Type="http://schemas.openxmlformats.org/officeDocument/2006/relationships/themeOverride" Target="../theme/themeOverride5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5.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30.xml"/><Relationship Id="rId1" Type="http://schemas.openxmlformats.org/officeDocument/2006/relationships/themeOverride" Target="../theme/themeOverride5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9.xml"/><Relationship Id="rId1" Type="http://schemas.openxmlformats.org/officeDocument/2006/relationships/themeOverride" Target="../theme/themeOverride55.xml"/><Relationship Id="rId4" Type="http://schemas.openxmlformats.org/officeDocument/2006/relationships/audio" Target="../media/audio1.wav"/></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97645D84-C58E-CA4B-90AB-217618467561}"/>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2500" r="12500"/>
          <a:stretch>
            <a:fillRect/>
          </a:stretch>
        </p:blipFill>
        <p:spPr>
          <a:xfrm>
            <a:off x="1600200" y="2057400"/>
            <a:ext cx="3631608" cy="3631608"/>
          </a:xfrm>
        </p:spPr>
      </p:pic>
    </p:spTree>
    <p:extLst>
      <p:ext uri="{BB962C8B-B14F-4D97-AF65-F5344CB8AC3E}">
        <p14:creationId xmlns:p14="http://schemas.microsoft.com/office/powerpoint/2010/main" val="314373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290" name="Title 1"/>
          <p:cNvSpPr>
            <a:spLocks noGrp="1"/>
          </p:cNvSpPr>
          <p:nvPr>
            <p:ph type="title"/>
          </p:nvPr>
        </p:nvSpPr>
        <p:spPr>
          <a:xfrm>
            <a:off x="1028287" y="381000"/>
            <a:ext cx="7125113" cy="924475"/>
          </a:xfrm>
        </p:spPr>
        <p:txBody>
          <a:bodyPr/>
          <a:lstStyle/>
          <a:p>
            <a:pPr algn="r" eaLnBrk="1" hangingPunct="1"/>
            <a:r>
              <a:rPr lang="fa-IR" sz="4000" dirty="0">
                <a:solidFill>
                  <a:srgbClr val="FFFF00"/>
                </a:solidFill>
                <a:cs typeface="2  Vahid" pitchFamily="2" charset="-78"/>
              </a:rPr>
              <a:t>اكنون وضعيت چگونه است ؟</a:t>
            </a:r>
            <a:endParaRPr lang="en-US" sz="4000" dirty="0">
              <a:solidFill>
                <a:srgbClr val="FFFF00"/>
              </a:solidFill>
              <a:cs typeface="2  Vahid" pitchFamily="2" charset="-78"/>
            </a:endParaRPr>
          </a:p>
        </p:txBody>
      </p:sp>
      <p:sp>
        <p:nvSpPr>
          <p:cNvPr id="12291" name="Content Placeholder 2"/>
          <p:cNvSpPr>
            <a:spLocks noGrp="1"/>
          </p:cNvSpPr>
          <p:nvPr>
            <p:ph idx="1"/>
          </p:nvPr>
        </p:nvSpPr>
        <p:spPr>
          <a:xfrm>
            <a:off x="381000" y="1524000"/>
            <a:ext cx="8381999" cy="4517239"/>
          </a:xfrm>
        </p:spPr>
        <p:txBody>
          <a:bodyPr anchor="t">
            <a:noAutofit/>
          </a:bodyPr>
          <a:lstStyle/>
          <a:p>
            <a:pPr algn="justLow">
              <a:lnSpc>
                <a:spcPct val="200000"/>
              </a:lnSpc>
              <a:buFont typeface="Wingdings" pitchFamily="2" charset="2"/>
              <a:buChar char="Ø"/>
            </a:pPr>
            <a:r>
              <a:rPr lang="fa-IR" sz="2800" b="1" dirty="0">
                <a:solidFill>
                  <a:srgbClr val="FFC000"/>
                </a:solidFill>
                <a:cs typeface="B Nazanin" pitchFamily="2" charset="-78"/>
              </a:rPr>
              <a:t>دور بودن سازماني ، جغرافيايي و فكري مراكز پژوهشي از  مدارس يك خطاي استراتژيك در آموزشي و پرورش است. </a:t>
            </a:r>
          </a:p>
          <a:p>
            <a:pPr algn="justLow">
              <a:lnSpc>
                <a:spcPct val="200000"/>
              </a:lnSpc>
              <a:buFont typeface="Wingdings" pitchFamily="2" charset="2"/>
              <a:buChar char="Ø"/>
            </a:pPr>
            <a:r>
              <a:rPr lang="fa-IR" sz="2800" b="1" dirty="0">
                <a:solidFill>
                  <a:srgbClr val="F78129"/>
                </a:solidFill>
                <a:cs typeface="B Nazanin" pitchFamily="2" charset="-78"/>
              </a:rPr>
              <a:t>تا زمانی  که پژوهش در آموزش و پرورش از بالا به پايين است در كاركردهاي مدرسه تاثير چنداني نخواهد داشت . مدارس به چنين پژوهش هايي بی اعتنا بوده، نسبت آن احساس بي نيازي مي كنند!</a:t>
            </a:r>
            <a:endParaRPr lang="en-US" sz="2800" b="1" dirty="0">
              <a:solidFill>
                <a:srgbClr val="F78129"/>
              </a:solidFill>
              <a:cs typeface="B Nazanin" pitchFamily="2" charset="-78"/>
            </a:endParaRPr>
          </a:p>
        </p:txBody>
      </p:sp>
      <p:cxnSp>
        <p:nvCxnSpPr>
          <p:cNvPr id="4" name="Straight Connector 3"/>
          <p:cNvCxnSpPr/>
          <p:nvPr/>
        </p:nvCxnSpPr>
        <p:spPr>
          <a:xfrm flipH="1">
            <a:off x="1042988" y="13716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290" name="Title 1"/>
          <p:cNvSpPr>
            <a:spLocks noGrp="1"/>
          </p:cNvSpPr>
          <p:nvPr>
            <p:ph type="title"/>
          </p:nvPr>
        </p:nvSpPr>
        <p:spPr>
          <a:xfrm>
            <a:off x="1028287" y="381000"/>
            <a:ext cx="7125113" cy="924475"/>
          </a:xfrm>
        </p:spPr>
        <p:txBody>
          <a:bodyPr/>
          <a:lstStyle/>
          <a:p>
            <a:pPr algn="r" eaLnBrk="1" hangingPunct="1"/>
            <a:r>
              <a:rPr lang="fa-IR" sz="4000" dirty="0">
                <a:solidFill>
                  <a:srgbClr val="FFFF00"/>
                </a:solidFill>
                <a:cs typeface="2  Vahid" pitchFamily="2" charset="-78"/>
              </a:rPr>
              <a:t>اكنون وضعيت چگونه است ؟</a:t>
            </a:r>
            <a:endParaRPr lang="en-US" sz="4000" dirty="0">
              <a:solidFill>
                <a:srgbClr val="FFFF00"/>
              </a:solidFill>
              <a:cs typeface="2  Vahid" pitchFamily="2" charset="-78"/>
            </a:endParaRPr>
          </a:p>
        </p:txBody>
      </p:sp>
      <p:sp>
        <p:nvSpPr>
          <p:cNvPr id="8" name="Content Placeholder 7"/>
          <p:cNvSpPr>
            <a:spLocks noGrp="1"/>
          </p:cNvSpPr>
          <p:nvPr>
            <p:ph idx="1"/>
          </p:nvPr>
        </p:nvSpPr>
        <p:spPr>
          <a:xfrm>
            <a:off x="762000" y="1524000"/>
            <a:ext cx="7772400" cy="4724400"/>
          </a:xfrm>
        </p:spPr>
        <p:txBody>
          <a:bodyPr anchor="t">
            <a:normAutofit/>
          </a:bodyPr>
          <a:lstStyle/>
          <a:p>
            <a:pPr marL="0" indent="0" defTabSz="914400">
              <a:lnSpc>
                <a:spcPct val="150000"/>
              </a:lnSpc>
              <a:spcBef>
                <a:spcPts val="0"/>
              </a:spcBef>
              <a:spcAft>
                <a:spcPts val="0"/>
              </a:spcAft>
              <a:buClrTx/>
              <a:buNone/>
              <a:defRPr/>
            </a:pPr>
            <a:r>
              <a:rPr lang="fa-IR" sz="3200" dirty="0">
                <a:solidFill>
                  <a:srgbClr val="9FFB25"/>
                </a:solidFill>
                <a:effectLst>
                  <a:outerShdw blurRad="38100" dist="38100" dir="2700000" algn="tl">
                    <a:srgbClr val="000000">
                      <a:alpha val="43137"/>
                    </a:srgbClr>
                  </a:outerShdw>
                </a:effectLst>
                <a:cs typeface="B Homa" pitchFamily="2" charset="-78"/>
              </a:rPr>
              <a:t>اکنون پژوهش های آموزشی ما:</a:t>
            </a:r>
          </a:p>
          <a:p>
            <a:pPr marL="536575" indent="-536575" defTabSz="914400">
              <a:lnSpc>
                <a:spcPct val="150000"/>
              </a:lnSpc>
              <a:spcBef>
                <a:spcPts val="0"/>
              </a:spcBef>
              <a:spcAft>
                <a:spcPts val="0"/>
              </a:spcAft>
              <a:buClr>
                <a:schemeClr val="tx1"/>
              </a:buClr>
              <a:buFont typeface="Wingdings 2" pitchFamily="18" charset="2"/>
              <a:buChar char="²"/>
              <a:defRPr/>
            </a:pPr>
            <a:r>
              <a:rPr lang="fa-IR" sz="3200" b="1" dirty="0">
                <a:solidFill>
                  <a:srgbClr val="FFFF00"/>
                </a:solidFill>
                <a:cs typeface="B Compset" pitchFamily="2" charset="-78"/>
              </a:rPr>
              <a:t>در سطوح اداری و اجرايي آموزش و پرورش  تعريف شده و از سطح مدرسه فاصله دارد.</a:t>
            </a:r>
            <a:endParaRPr lang="en-US" sz="3200" b="1" dirty="0">
              <a:solidFill>
                <a:srgbClr val="FFFF00"/>
              </a:solidFill>
              <a:cs typeface="B Compset" pitchFamily="2" charset="-78"/>
            </a:endParaRPr>
          </a:p>
          <a:p>
            <a:pPr marL="536575" indent="-536575" defTabSz="914400">
              <a:lnSpc>
                <a:spcPct val="150000"/>
              </a:lnSpc>
              <a:spcBef>
                <a:spcPts val="0"/>
              </a:spcBef>
              <a:spcAft>
                <a:spcPts val="0"/>
              </a:spcAft>
              <a:buClr>
                <a:schemeClr val="tx1"/>
              </a:buClr>
              <a:buFont typeface="Wingdings 2" pitchFamily="18" charset="2"/>
              <a:buChar char="²"/>
              <a:defRPr/>
            </a:pPr>
            <a:r>
              <a:rPr lang="fa-IR" sz="3200" b="1" dirty="0">
                <a:solidFill>
                  <a:srgbClr val="FFFF00"/>
                </a:solidFill>
                <a:cs typeface="B Compset" pitchFamily="2" charset="-78"/>
              </a:rPr>
              <a:t>نقش یک فعالیت حاشیه ای و زینتی دارد. رويه اي براي عمل مديران ، معلمان و دانش آموزان نیست</a:t>
            </a:r>
            <a:r>
              <a:rPr lang="fa-IR" sz="3200" b="1" dirty="0">
                <a:solidFill>
                  <a:srgbClr val="FFFF00"/>
                </a:solidFill>
              </a:rPr>
              <a:t>.</a:t>
            </a:r>
            <a:endParaRPr lang="en-US" sz="3200" dirty="0">
              <a:solidFill>
                <a:srgbClr val="FFFF00"/>
              </a:solidFill>
            </a:endParaRPr>
          </a:p>
          <a:p>
            <a:pPr marL="0" indent="0" algn="l" defTabSz="914400">
              <a:lnSpc>
                <a:spcPct val="150000"/>
              </a:lnSpc>
              <a:spcBef>
                <a:spcPts val="0"/>
              </a:spcBef>
              <a:spcAft>
                <a:spcPts val="0"/>
              </a:spcAft>
              <a:buClrTx/>
              <a:buNone/>
              <a:defRPr/>
            </a:pPr>
            <a:r>
              <a:rPr lang="fa-IR" sz="3200" dirty="0">
                <a:solidFill>
                  <a:srgbClr val="F78129"/>
                </a:solidFill>
                <a:effectLst>
                  <a:outerShdw blurRad="38100" dist="38100" dir="2700000" algn="tl">
                    <a:srgbClr val="000000">
                      <a:alpha val="43137"/>
                    </a:srgbClr>
                  </a:outerShdw>
                </a:effectLst>
                <a:cs typeface="B Homa" pitchFamily="2" charset="-78"/>
              </a:rPr>
              <a:t>لذا پژوهش های ما هنوز </a:t>
            </a:r>
            <a:r>
              <a:rPr lang="fa-IR" sz="3200" dirty="0">
                <a:solidFill>
                  <a:srgbClr val="F78129"/>
                </a:solidFill>
                <a:effectLst>
                  <a:outerShdw blurRad="38100" dist="38100" dir="2700000" algn="tl">
                    <a:srgbClr val="000000">
                      <a:alpha val="43137"/>
                    </a:srgbClr>
                  </a:outerShdw>
                </a:effectLst>
                <a:latin typeface="Arial" pitchFamily="34" charset="0"/>
                <a:cs typeface="B Homa" pitchFamily="2" charset="-78"/>
              </a:rPr>
              <a:t>نهادينه نشده است </a:t>
            </a:r>
            <a:r>
              <a:rPr lang="fa-IR" sz="3200" dirty="0">
                <a:solidFill>
                  <a:srgbClr val="F78129"/>
                </a:solidFill>
                <a:cs typeface="2  Traffic" pitchFamily="2" charset="-78"/>
              </a:rPr>
              <a:t>! </a:t>
            </a:r>
            <a:endParaRPr lang="en-US" sz="3200" dirty="0">
              <a:solidFill>
                <a:srgbClr val="F78129"/>
              </a:solidFill>
              <a:cs typeface="2  Traffic" pitchFamily="2" charset="-78"/>
            </a:endParaRPr>
          </a:p>
        </p:txBody>
      </p:sp>
      <p:cxnSp>
        <p:nvCxnSpPr>
          <p:cNvPr id="4" name="Straight Connector 3"/>
          <p:cNvCxnSpPr/>
          <p:nvPr/>
        </p:nvCxnSpPr>
        <p:spPr>
          <a:xfrm flipH="1">
            <a:off x="1042988" y="13716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422544137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63019367"/>
              </p:ext>
            </p:extLst>
          </p:nvPr>
        </p:nvGraphicFramePr>
        <p:xfrm>
          <a:off x="1009442" y="828124"/>
          <a:ext cx="7125113" cy="4963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4338" name="Title 1"/>
          <p:cNvSpPr>
            <a:spLocks noGrp="1"/>
          </p:cNvSpPr>
          <p:nvPr>
            <p:ph type="title"/>
          </p:nvPr>
        </p:nvSpPr>
        <p:spPr>
          <a:xfrm>
            <a:off x="1009442" y="228600"/>
            <a:ext cx="7125113" cy="924475"/>
          </a:xfrm>
        </p:spPr>
        <p:txBody>
          <a:bodyPr/>
          <a:lstStyle/>
          <a:p>
            <a:pPr algn="r"/>
            <a:r>
              <a:rPr lang="fa-IR" sz="4000" dirty="0">
                <a:solidFill>
                  <a:srgbClr val="FFFF00"/>
                </a:solidFill>
                <a:cs typeface="2  Vahid" pitchFamily="2" charset="-78"/>
              </a:rPr>
              <a:t>مدرسه پژوهنده کدام است؟</a:t>
            </a:r>
          </a:p>
        </p:txBody>
      </p:sp>
      <p:sp>
        <p:nvSpPr>
          <p:cNvPr id="3" name="Content Placeholder 2"/>
          <p:cNvSpPr>
            <a:spLocks noGrp="1"/>
          </p:cNvSpPr>
          <p:nvPr>
            <p:ph idx="1"/>
          </p:nvPr>
        </p:nvSpPr>
        <p:spPr>
          <a:xfrm>
            <a:off x="685800" y="1676400"/>
            <a:ext cx="7772400" cy="4648200"/>
          </a:xfrm>
        </p:spPr>
        <p:txBody>
          <a:bodyPr rtlCol="0" anchor="t">
            <a:noAutofit/>
          </a:bodyPr>
          <a:lstStyle/>
          <a:p>
            <a:pPr algn="justLow">
              <a:lnSpc>
                <a:spcPct val="160000"/>
              </a:lnSpc>
              <a:buClr>
                <a:srgbClr val="FF0000"/>
              </a:buClr>
              <a:buFont typeface="Wingdings" pitchFamily="2" charset="2"/>
              <a:buChar char="ü"/>
            </a:pPr>
            <a:r>
              <a:rPr lang="fa-IR" sz="3200" b="1" dirty="0">
                <a:solidFill>
                  <a:srgbClr val="00B0F0"/>
                </a:solidFill>
                <a:cs typeface="B Nazanin" pitchFamily="2" charset="-78"/>
              </a:rPr>
              <a:t>مدرسه پژوهنده  موجودي زنده ، و سازماني هوشيار است که دائما در حال يادگيري و رشد است . </a:t>
            </a:r>
          </a:p>
          <a:p>
            <a:pPr algn="justLow">
              <a:lnSpc>
                <a:spcPct val="160000"/>
              </a:lnSpc>
              <a:buClr>
                <a:srgbClr val="FF0000"/>
              </a:buClr>
              <a:buFont typeface="Wingdings" pitchFamily="2" charset="2"/>
              <a:buChar char="ü"/>
            </a:pPr>
            <a:r>
              <a:rPr lang="fa-IR" sz="3200" b="1" dirty="0">
                <a:solidFill>
                  <a:srgbClr val="02E8EE"/>
                </a:solidFill>
                <a:cs typeface="B Nazanin" pitchFamily="2" charset="-78"/>
              </a:rPr>
              <a:t>مدرسه پژوهنده محل ملاقات و بهم پیوستن پژوهش های آموزشي است که باعث پيشبرد اندیشه پژوهش و يادگيري در همه است .</a:t>
            </a:r>
          </a:p>
        </p:txBody>
      </p:sp>
      <p:cxnSp>
        <p:nvCxnSpPr>
          <p:cNvPr id="4" name="Straight Connector 3"/>
          <p:cNvCxnSpPr/>
          <p:nvPr/>
        </p:nvCxnSpPr>
        <p:spPr>
          <a:xfrm flipH="1">
            <a:off x="1042988" y="13716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2934874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218525"/>
            <a:ext cx="7125113" cy="924475"/>
          </a:xfrm>
        </p:spPr>
        <p:txBody>
          <a:bodyPr rtlCol="0">
            <a:normAutofit/>
          </a:bodyPr>
          <a:lstStyle/>
          <a:p>
            <a:pPr algn="r">
              <a:defRPr/>
            </a:pPr>
            <a:r>
              <a:rPr lang="fa-IR" sz="4000" dirty="0">
                <a:solidFill>
                  <a:srgbClr val="FFFF00"/>
                </a:solidFill>
                <a:cs typeface="2  Vahid" pitchFamily="2" charset="-78"/>
              </a:rPr>
              <a:t>مدرسه پژوهنده</a:t>
            </a:r>
            <a:endParaRPr lang="en-US" sz="4000" dirty="0">
              <a:solidFill>
                <a:srgbClr val="FFFF00"/>
              </a:solidFill>
              <a:cs typeface="2  Vahid" pitchFamily="2" charset="-78"/>
            </a:endParaRPr>
          </a:p>
        </p:txBody>
      </p:sp>
      <p:sp>
        <p:nvSpPr>
          <p:cNvPr id="15363" name="Rectangle 3"/>
          <p:cNvSpPr>
            <a:spLocks noGrp="1" noChangeArrowheads="1"/>
          </p:cNvSpPr>
          <p:nvPr>
            <p:ph idx="1"/>
          </p:nvPr>
        </p:nvSpPr>
        <p:spPr>
          <a:xfrm>
            <a:off x="609600" y="1143000"/>
            <a:ext cx="8000999" cy="5257800"/>
          </a:xfrm>
        </p:spPr>
        <p:txBody>
          <a:bodyPr anchor="t">
            <a:noAutofit/>
          </a:bodyPr>
          <a:lstStyle/>
          <a:p>
            <a:pPr algn="justLow">
              <a:lnSpc>
                <a:spcPct val="160000"/>
              </a:lnSpc>
            </a:pPr>
            <a:r>
              <a:rPr lang="fa-IR" sz="3000" b="1" dirty="0">
                <a:solidFill>
                  <a:schemeClr val="accent4">
                    <a:lumMod val="40000"/>
                    <a:lumOff val="60000"/>
                  </a:schemeClr>
                </a:solidFill>
                <a:cs typeface="B Nazanin" pitchFamily="2" charset="-78"/>
              </a:rPr>
              <a:t>در مدرسه پژوهنده، </a:t>
            </a:r>
            <a:r>
              <a:rPr lang="ar-SA" sz="3000" b="1" dirty="0">
                <a:solidFill>
                  <a:schemeClr val="accent4">
                    <a:lumMod val="40000"/>
                    <a:lumOff val="60000"/>
                  </a:schemeClr>
                </a:solidFill>
                <a:cs typeface="B Nazanin" pitchFamily="2" charset="-78"/>
              </a:rPr>
              <a:t>همواره جريان خروشاني از</a:t>
            </a:r>
            <a:r>
              <a:rPr lang="fa-IR" sz="3000" b="1" dirty="0">
                <a:solidFill>
                  <a:schemeClr val="accent4">
                    <a:lumMod val="40000"/>
                    <a:lumOff val="60000"/>
                  </a:schemeClr>
                </a:solidFill>
                <a:cs typeface="B Nazanin" pitchFamily="2" charset="-78"/>
              </a:rPr>
              <a:t> پژوهش،</a:t>
            </a:r>
            <a:r>
              <a:rPr lang="ar-SA" sz="3000" b="1" dirty="0">
                <a:solidFill>
                  <a:schemeClr val="accent4">
                    <a:lumMod val="40000"/>
                    <a:lumOff val="60000"/>
                  </a:schemeClr>
                </a:solidFill>
                <a:cs typeface="B Nazanin" pitchFamily="2" charset="-78"/>
              </a:rPr>
              <a:t> نوآوري و فرايندهاي جديد براي </a:t>
            </a:r>
            <a:r>
              <a:rPr lang="fa-IR" sz="3000" b="1" dirty="0">
                <a:solidFill>
                  <a:schemeClr val="accent4">
                    <a:lumMod val="40000"/>
                    <a:lumOff val="60000"/>
                  </a:schemeClr>
                </a:solidFill>
                <a:cs typeface="B Nazanin" pitchFamily="2" charset="-78"/>
              </a:rPr>
              <a:t>توسعه </a:t>
            </a:r>
            <a:r>
              <a:rPr lang="ar-SA" sz="3000" b="1" dirty="0">
                <a:solidFill>
                  <a:schemeClr val="accent4">
                    <a:lumMod val="40000"/>
                    <a:lumOff val="60000"/>
                  </a:schemeClr>
                </a:solidFill>
                <a:cs typeface="B Nazanin" pitchFamily="2" charset="-78"/>
              </a:rPr>
              <a:t>يادگيري، به چشم مي‌خورد</a:t>
            </a:r>
            <a:r>
              <a:rPr lang="fa-IR" sz="3000" b="1" dirty="0">
                <a:solidFill>
                  <a:schemeClr val="accent4">
                    <a:lumMod val="40000"/>
                    <a:lumOff val="60000"/>
                  </a:schemeClr>
                </a:solidFill>
                <a:cs typeface="B Nazanin" pitchFamily="2" charset="-78"/>
              </a:rPr>
              <a:t>.</a:t>
            </a:r>
            <a:endParaRPr lang="en-US" sz="3000" b="1" dirty="0">
              <a:solidFill>
                <a:schemeClr val="accent4">
                  <a:lumMod val="40000"/>
                  <a:lumOff val="60000"/>
                </a:schemeClr>
              </a:solidFill>
              <a:cs typeface="B Nazanin" pitchFamily="2" charset="-78"/>
            </a:endParaRPr>
          </a:p>
          <a:p>
            <a:pPr algn="justLow">
              <a:lnSpc>
                <a:spcPct val="160000"/>
              </a:lnSpc>
            </a:pPr>
            <a:r>
              <a:rPr lang="fa-IR" sz="3000" b="1" dirty="0">
                <a:solidFill>
                  <a:srgbClr val="FFC000"/>
                </a:solidFill>
                <a:cs typeface="B Nazanin" pitchFamily="2" charset="-78"/>
              </a:rPr>
              <a:t>در مدرسه پژوهنده هيچ عنصري بي نياز از يادگيري و پژوهش تلقي نمي شود. همه عناصر اعم از معلم ، دانش آموز، مدير، مشاور و ...، پژوهش و يادگيري را وظيفه خود دانسته و بطور جدی به آن احساس نياز می کنند . </a:t>
            </a: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218525"/>
            <a:ext cx="7125113" cy="924475"/>
          </a:xfrm>
        </p:spPr>
        <p:txBody>
          <a:bodyPr rtlCol="0">
            <a:normAutofit/>
          </a:bodyPr>
          <a:lstStyle/>
          <a:p>
            <a:pPr algn="r">
              <a:defRPr/>
            </a:pPr>
            <a:r>
              <a:rPr lang="fa-IR" sz="4000" dirty="0">
                <a:solidFill>
                  <a:srgbClr val="FFFF00"/>
                </a:solidFill>
                <a:cs typeface="2  Vahid" pitchFamily="2" charset="-78"/>
              </a:rPr>
              <a:t>مدرسه پژوهنده</a:t>
            </a:r>
            <a:endParaRPr lang="en-US" sz="4000" dirty="0">
              <a:solidFill>
                <a:srgbClr val="FFFF00"/>
              </a:solidFill>
              <a:cs typeface="2  Vahid" pitchFamily="2" charset="-78"/>
            </a:endParaRPr>
          </a:p>
        </p:txBody>
      </p:sp>
      <p:sp>
        <p:nvSpPr>
          <p:cNvPr id="15363" name="Rectangle 3"/>
          <p:cNvSpPr>
            <a:spLocks noGrp="1" noChangeArrowheads="1"/>
          </p:cNvSpPr>
          <p:nvPr>
            <p:ph idx="1"/>
          </p:nvPr>
        </p:nvSpPr>
        <p:spPr>
          <a:xfrm>
            <a:off x="609600" y="1295400"/>
            <a:ext cx="8000999" cy="4495800"/>
          </a:xfrm>
        </p:spPr>
        <p:txBody>
          <a:bodyPr anchor="t">
            <a:noAutofit/>
          </a:bodyPr>
          <a:lstStyle/>
          <a:p>
            <a:pPr marL="630238" indent="-630238" algn="justLow">
              <a:lnSpc>
                <a:spcPct val="200000"/>
              </a:lnSpc>
            </a:pPr>
            <a:r>
              <a:rPr lang="fa-IR" sz="3200" b="1" dirty="0">
                <a:cs typeface="B Nazanin" pitchFamily="2" charset="-78"/>
              </a:rPr>
              <a:t>مدرسه پژوهنده ،فضايي ايجاد می کند تا در آن پژوهش ، خلاقيت و نوآوری براي حل مسايل تشويق شود . اين موضوع باعث مي شود كه مدرسه تبديل به يك</a:t>
            </a:r>
            <a:r>
              <a:rPr lang="fa-IR" sz="3200" b="1" dirty="0">
                <a:solidFill>
                  <a:srgbClr val="9FFB25"/>
                </a:solidFill>
                <a:cs typeface="B Nazanin" pitchFamily="2" charset="-78"/>
              </a:rPr>
              <a:t>" كارخانه فكر"</a:t>
            </a:r>
            <a:r>
              <a:rPr lang="fa-IR" sz="3200" b="1" dirty="0">
                <a:cs typeface="B Nazanin" pitchFamily="2" charset="-78"/>
              </a:rPr>
              <a:t>شود. در چنين فضايي اصل           </a:t>
            </a:r>
            <a:r>
              <a:rPr lang="fa-IR" sz="3200" b="1" dirty="0">
                <a:solidFill>
                  <a:srgbClr val="9FFB25"/>
                </a:solidFill>
                <a:cs typeface="B Nazanin" pitchFamily="2" charset="-78"/>
              </a:rPr>
              <a:t>" </a:t>
            </a:r>
            <a:r>
              <a:rPr lang="fa-IR" sz="3200" b="1" i="1" dirty="0">
                <a:solidFill>
                  <a:srgbClr val="9FFB25"/>
                </a:solidFill>
                <a:cs typeface="B Nazanin" pitchFamily="2" charset="-78"/>
              </a:rPr>
              <a:t>ما مي توانيم</a:t>
            </a:r>
            <a:r>
              <a:rPr lang="fa-IR" sz="3200" b="1" dirty="0">
                <a:solidFill>
                  <a:srgbClr val="9FFB25"/>
                </a:solidFill>
                <a:cs typeface="B Nazanin" pitchFamily="2" charset="-78"/>
              </a:rPr>
              <a:t> " </a:t>
            </a:r>
            <a:r>
              <a:rPr lang="fa-IR" sz="3200" b="1" dirty="0">
                <a:cs typeface="B Nazanin" pitchFamily="2" charset="-78"/>
              </a:rPr>
              <a:t>مورد تشويق قرار مي گيرد .</a:t>
            </a: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8819247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304800"/>
            <a:ext cx="7125113" cy="924475"/>
          </a:xfrm>
        </p:spPr>
        <p:txBody>
          <a:bodyPr rtlCol="0">
            <a:normAutofit/>
          </a:bodyPr>
          <a:lstStyle/>
          <a:p>
            <a:pPr algn="r" rtl="1" eaLnBrk="1" fontAlgn="auto" hangingPunct="1">
              <a:spcAft>
                <a:spcPts val="0"/>
              </a:spcAft>
              <a:defRPr/>
            </a:pPr>
            <a:r>
              <a:rPr lang="fa-IR" sz="3600" b="1" dirty="0">
                <a:solidFill>
                  <a:srgbClr val="FFFF00"/>
                </a:solidFill>
                <a:cs typeface="2  Vahid" pitchFamily="2" charset="-78"/>
              </a:rPr>
              <a:t>پژوهش ها در مدرسه پژوهنده </a:t>
            </a:r>
            <a:endParaRPr lang="en-US" dirty="0">
              <a:solidFill>
                <a:srgbClr val="FFFF00"/>
              </a:solidFill>
              <a:cs typeface="2  Vahid" pitchFamily="2" charset="-7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6051997"/>
              </p:ext>
            </p:extLst>
          </p:nvPr>
        </p:nvGraphicFramePr>
        <p:xfrm>
          <a:off x="533400" y="1676400"/>
          <a:ext cx="80010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
        <p:nvSpPr>
          <p:cNvPr id="3" name="Flowchart: Alternate Process 2">
            <a:extLst>
              <a:ext uri="{FF2B5EF4-FFF2-40B4-BE49-F238E27FC236}">
                <a16:creationId xmlns:a16="http://schemas.microsoft.com/office/drawing/2014/main" id="{EE4E0AE5-A2C2-806C-1D29-D8C044222FC9}"/>
              </a:ext>
            </a:extLst>
          </p:cNvPr>
          <p:cNvSpPr/>
          <p:nvPr/>
        </p:nvSpPr>
        <p:spPr>
          <a:xfrm>
            <a:off x="3711220" y="2057400"/>
            <a:ext cx="1371600" cy="45719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rtl="1"/>
            <a:r>
              <a:rPr lang="fa-IR" sz="1800" b="1">
                <a:solidFill>
                  <a:sysClr val="windowText" lastClr="000000"/>
                </a:solidFill>
                <a:cs typeface="B Titr" pitchFamily="2" charset="-78"/>
              </a:rPr>
              <a:t>اقدام پژوهی</a:t>
            </a:r>
            <a:endParaRPr lang="en-US" sz="1800" b="1" dirty="0">
              <a:solidFill>
                <a:sysClr val="windowText" lastClr="000000"/>
              </a:solidFill>
              <a:cs typeface="B Titr" pitchFamily="2" charset="-78"/>
            </a:endParaRPr>
          </a:p>
        </p:txBody>
      </p:sp>
      <p:sp>
        <p:nvSpPr>
          <p:cNvPr id="5" name="Flowchart: Alternate Process 4">
            <a:extLst>
              <a:ext uri="{FF2B5EF4-FFF2-40B4-BE49-F238E27FC236}">
                <a16:creationId xmlns:a16="http://schemas.microsoft.com/office/drawing/2014/main" id="{540D0AC9-FE01-C4AB-4684-BE9226B168A4}"/>
              </a:ext>
            </a:extLst>
          </p:cNvPr>
          <p:cNvSpPr/>
          <p:nvPr/>
        </p:nvSpPr>
        <p:spPr>
          <a:xfrm>
            <a:off x="6334125" y="3848100"/>
            <a:ext cx="1981200" cy="609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rtl="1">
              <a:spcAft>
                <a:spcPts val="0"/>
              </a:spcAft>
            </a:pPr>
            <a:r>
              <a:rPr lang="fa-IR" sz="1800" b="1">
                <a:solidFill>
                  <a:sysClr val="windowText" lastClr="000000"/>
                </a:solidFill>
                <a:cs typeface="B Titr" pitchFamily="2" charset="-78"/>
              </a:rPr>
              <a:t>پژوهش‌های کلاسيک </a:t>
            </a:r>
          </a:p>
          <a:p>
            <a:pPr marL="0" lvl="0" rtl="1">
              <a:spcAft>
                <a:spcPts val="0"/>
              </a:spcAft>
            </a:pPr>
            <a:r>
              <a:rPr lang="fa-IR" sz="1800" b="1">
                <a:solidFill>
                  <a:sysClr val="windowText" lastClr="000000"/>
                </a:solidFill>
                <a:cs typeface="B Titr" pitchFamily="2" charset="-78"/>
              </a:rPr>
              <a:t>و دانشگاهی</a:t>
            </a:r>
            <a:endParaRPr lang="en-US" sz="1800" b="1" dirty="0">
              <a:cs typeface="B Titr" pitchFamily="2" charset="-78"/>
            </a:endParaRPr>
          </a:p>
        </p:txBody>
      </p:sp>
      <p:sp>
        <p:nvSpPr>
          <p:cNvPr id="6" name="Flowchart: Alternate Process 5">
            <a:extLst>
              <a:ext uri="{FF2B5EF4-FFF2-40B4-BE49-F238E27FC236}">
                <a16:creationId xmlns:a16="http://schemas.microsoft.com/office/drawing/2014/main" id="{EAA6F7C0-E4A9-A7D5-F270-AA13063E1390}"/>
              </a:ext>
            </a:extLst>
          </p:cNvPr>
          <p:cNvSpPr/>
          <p:nvPr/>
        </p:nvSpPr>
        <p:spPr>
          <a:xfrm>
            <a:off x="1057099" y="3810001"/>
            <a:ext cx="1438273" cy="68579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rtl="1">
              <a:spcAft>
                <a:spcPts val="0"/>
              </a:spcAft>
            </a:pPr>
            <a:r>
              <a:rPr lang="fa-IR" sz="1800" b="1">
                <a:solidFill>
                  <a:sysClr val="windowText" lastClr="000000"/>
                </a:solidFill>
                <a:cs typeface="B Titr" pitchFamily="2" charset="-78"/>
              </a:rPr>
              <a:t>پژوهش‌های</a:t>
            </a:r>
          </a:p>
          <a:p>
            <a:pPr lvl="0" rtl="1">
              <a:spcAft>
                <a:spcPts val="0"/>
              </a:spcAft>
            </a:pPr>
            <a:r>
              <a:rPr lang="fa-IR" sz="1800" b="1">
                <a:solidFill>
                  <a:sysClr val="windowText" lastClr="000000"/>
                </a:solidFill>
                <a:cs typeface="B Titr" pitchFamily="2" charset="-78"/>
              </a:rPr>
              <a:t> دانش آموزی</a:t>
            </a:r>
            <a:endParaRPr lang="en-US"/>
          </a:p>
        </p:txBody>
      </p:sp>
      <p:sp>
        <p:nvSpPr>
          <p:cNvPr id="8" name="Flowchart: Alternate Process 7">
            <a:extLst>
              <a:ext uri="{FF2B5EF4-FFF2-40B4-BE49-F238E27FC236}">
                <a16:creationId xmlns:a16="http://schemas.microsoft.com/office/drawing/2014/main" id="{1933058F-C559-5AF4-8739-51C7BA08DBD3}"/>
              </a:ext>
            </a:extLst>
          </p:cNvPr>
          <p:cNvSpPr/>
          <p:nvPr/>
        </p:nvSpPr>
        <p:spPr>
          <a:xfrm>
            <a:off x="3711220" y="5791200"/>
            <a:ext cx="1371600" cy="38099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rtl="1"/>
            <a:r>
              <a:rPr lang="fa-IR" sz="1800" b="1" dirty="0">
                <a:solidFill>
                  <a:sysClr val="windowText" lastClr="000000"/>
                </a:solidFill>
                <a:cs typeface="B Titr" pitchFamily="2" charset="-78"/>
              </a:rPr>
              <a:t>درس پژوهی</a:t>
            </a:r>
            <a:endParaRPr lang="en-US" sz="1800" b="1" dirty="0">
              <a:solidFill>
                <a:sysClr val="windowText" lastClr="000000"/>
              </a:solidFill>
              <a:cs typeface="B Titr" pitchFamily="2" charset="-78"/>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3" grpId="0" animBg="1"/>
      <p:bldP spid="5" grpId="0" animBg="1"/>
      <p:bldP spid="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8434" name="Title 1"/>
          <p:cNvSpPr>
            <a:spLocks noGrp="1"/>
          </p:cNvSpPr>
          <p:nvPr>
            <p:ph type="title"/>
          </p:nvPr>
        </p:nvSpPr>
        <p:spPr>
          <a:xfrm>
            <a:off x="1295400" y="228600"/>
            <a:ext cx="6858000" cy="762000"/>
          </a:xfrm>
        </p:spPr>
        <p:txBody>
          <a:bodyPr/>
          <a:lstStyle/>
          <a:p>
            <a:pPr algn="r" rtl="1" eaLnBrk="1" hangingPunct="1"/>
            <a:r>
              <a:rPr lang="fa-IR" sz="4000" b="1" dirty="0">
                <a:solidFill>
                  <a:srgbClr val="FFFF00"/>
                </a:solidFill>
                <a:cs typeface="2  Vahid" pitchFamily="2" charset="-78"/>
              </a:rPr>
              <a:t>پژوهشهای معلم محور:</a:t>
            </a:r>
            <a:endParaRPr lang="en-US" sz="4000" b="1" dirty="0">
              <a:solidFill>
                <a:srgbClr val="FFFF00"/>
              </a:solidFill>
              <a:cs typeface="2  Vahid" pitchFamily="2" charset="-78"/>
            </a:endParaRPr>
          </a:p>
        </p:txBody>
      </p:sp>
      <p:sp>
        <p:nvSpPr>
          <p:cNvPr id="3" name="Content Placeholder 2"/>
          <p:cNvSpPr>
            <a:spLocks noGrp="1"/>
          </p:cNvSpPr>
          <p:nvPr>
            <p:ph idx="1"/>
          </p:nvPr>
        </p:nvSpPr>
        <p:spPr>
          <a:xfrm>
            <a:off x="609600" y="1143000"/>
            <a:ext cx="8077200" cy="5257800"/>
          </a:xfrm>
        </p:spPr>
        <p:txBody>
          <a:bodyPr rtlCol="0" anchor="t">
            <a:noAutofit/>
          </a:bodyPr>
          <a:lstStyle/>
          <a:p>
            <a:pPr marL="0" indent="0" algn="just" rtl="1" eaLnBrk="1" fontAlgn="auto" hangingPunct="1">
              <a:lnSpc>
                <a:spcPct val="150000"/>
              </a:lnSpc>
              <a:spcBef>
                <a:spcPts val="600"/>
              </a:spcBef>
              <a:spcAft>
                <a:spcPts val="0"/>
              </a:spcAft>
              <a:buNone/>
              <a:defRPr/>
            </a:pPr>
            <a:r>
              <a:rPr lang="fa-IR" sz="3200" dirty="0">
                <a:solidFill>
                  <a:srgbClr val="02E8EE"/>
                </a:solidFill>
                <a:cs typeface="2  Homa" pitchFamily="2" charset="-78"/>
              </a:rPr>
              <a:t>   جنبش معلم پژوهنده:</a:t>
            </a:r>
          </a:p>
          <a:p>
            <a:pPr marL="449263" indent="-449263" algn="justLow">
              <a:lnSpc>
                <a:spcPct val="150000"/>
              </a:lnSpc>
              <a:spcBef>
                <a:spcPts val="0"/>
              </a:spcBef>
              <a:spcAft>
                <a:spcPts val="0"/>
              </a:spcAft>
              <a:buClr>
                <a:srgbClr val="F78129"/>
              </a:buClr>
              <a:buFont typeface="Wingdings 2" pitchFamily="18" charset="2"/>
              <a:buChar char=""/>
              <a:defRPr/>
            </a:pPr>
            <a:r>
              <a:rPr lang="fa-IR" sz="3200" b="1" dirty="0">
                <a:cs typeface="B Compset" pitchFamily="2" charset="-78"/>
              </a:rPr>
              <a:t>جنبش معلم متفکر و پژوهنده رويکرد دیگری غیر از پژوهش های آموزشی نظری و كلاسيك را برای تامین نیازهای خود برگزيده است. </a:t>
            </a:r>
          </a:p>
          <a:p>
            <a:pPr marL="449263" indent="-449263" algn="justLow">
              <a:lnSpc>
                <a:spcPct val="150000"/>
              </a:lnSpc>
              <a:spcBef>
                <a:spcPts val="600"/>
              </a:spcBef>
              <a:spcAft>
                <a:spcPts val="0"/>
              </a:spcAft>
              <a:buClr>
                <a:srgbClr val="F78129"/>
              </a:buClr>
              <a:buFont typeface="Wingdings 2" pitchFamily="18" charset="2"/>
              <a:buChar char=""/>
              <a:defRPr/>
            </a:pPr>
            <a:r>
              <a:rPr lang="fa-IR" sz="3200" dirty="0">
                <a:solidFill>
                  <a:srgbClr val="9FFB25"/>
                </a:solidFill>
                <a:cs typeface="2  Homa" pitchFamily="2" charset="-78"/>
              </a:rPr>
              <a:t>منطق این رویکرد: </a:t>
            </a:r>
            <a:r>
              <a:rPr lang="fa-IR" sz="3200" b="1" dirty="0">
                <a:cs typeface="B Compset" pitchFamily="2" charset="-78"/>
              </a:rPr>
              <a:t>مگر می توان بهبود تدریس و     تصمیم گیری حرفه ای معلمان را متوقف به گزارش پژوهشگران خارج از کلاس درس دانست؟</a:t>
            </a: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9458" name="Title 1"/>
          <p:cNvSpPr>
            <a:spLocks noGrp="1"/>
          </p:cNvSpPr>
          <p:nvPr>
            <p:ph type="title"/>
          </p:nvPr>
        </p:nvSpPr>
        <p:spPr>
          <a:xfrm>
            <a:off x="1028287" y="152400"/>
            <a:ext cx="7125113" cy="924475"/>
          </a:xfrm>
        </p:spPr>
        <p:txBody>
          <a:bodyPr/>
          <a:lstStyle/>
          <a:p>
            <a:pPr algn="r" eaLnBrk="1" hangingPunct="1"/>
            <a:r>
              <a:rPr lang="fa-IR" sz="4000" b="1" dirty="0">
                <a:solidFill>
                  <a:srgbClr val="FFFF00"/>
                </a:solidFill>
                <a:cs typeface="2  Vahid" pitchFamily="2" charset="-78"/>
              </a:rPr>
              <a:t>پژوهشهای معلم محور:</a:t>
            </a:r>
            <a:endParaRPr lang="en-US" sz="4000" b="1" dirty="0">
              <a:solidFill>
                <a:srgbClr val="FFFF00"/>
              </a:solidFill>
              <a:cs typeface="2  Vahid" pitchFamily="2" charset="-78"/>
            </a:endParaRPr>
          </a:p>
        </p:txBody>
      </p:sp>
      <p:sp>
        <p:nvSpPr>
          <p:cNvPr id="3" name="Content Placeholder 2"/>
          <p:cNvSpPr>
            <a:spLocks noGrp="1"/>
          </p:cNvSpPr>
          <p:nvPr>
            <p:ph idx="1"/>
          </p:nvPr>
        </p:nvSpPr>
        <p:spPr>
          <a:xfrm>
            <a:off x="762000" y="1447800"/>
            <a:ext cx="8001000" cy="4800600"/>
          </a:xfrm>
        </p:spPr>
        <p:txBody>
          <a:bodyPr rtlCol="0" anchor="t">
            <a:noAutofit/>
          </a:bodyPr>
          <a:lstStyle/>
          <a:p>
            <a:pPr marL="539750" indent="-539750" algn="just">
              <a:lnSpc>
                <a:spcPct val="150000"/>
              </a:lnSpc>
              <a:spcAft>
                <a:spcPts val="0"/>
              </a:spcAft>
              <a:buClr>
                <a:srgbClr val="F78129"/>
              </a:buClr>
              <a:buFont typeface="Wingdings 2" pitchFamily="18" charset="2"/>
              <a:buChar char="²"/>
              <a:defRPr/>
            </a:pPr>
            <a:r>
              <a:rPr lang="fa-IR" sz="3200" b="1" dirty="0">
                <a:solidFill>
                  <a:schemeClr val="accent4">
                    <a:lumMod val="20000"/>
                    <a:lumOff val="80000"/>
                  </a:schemeClr>
                </a:solidFill>
                <a:cs typeface="B Compset" pitchFamily="2" charset="-78"/>
              </a:rPr>
              <a:t>در این رویکرد انتخابی، معلم منتظر دیگران نمی ماند و در نقش یک کارگزار فکور و یک پژوهشگر کارکرد گرا ظاهر می شود .</a:t>
            </a:r>
            <a:endParaRPr lang="en-US" sz="3200" b="1" dirty="0">
              <a:solidFill>
                <a:schemeClr val="accent4">
                  <a:lumMod val="20000"/>
                  <a:lumOff val="80000"/>
                </a:schemeClr>
              </a:solidFill>
              <a:cs typeface="B Compset" pitchFamily="2" charset="-78"/>
            </a:endParaRPr>
          </a:p>
          <a:p>
            <a:pPr marL="539750" indent="-539750" algn="just">
              <a:lnSpc>
                <a:spcPct val="150000"/>
              </a:lnSpc>
              <a:spcAft>
                <a:spcPts val="0"/>
              </a:spcAft>
              <a:buClr>
                <a:srgbClr val="F78129"/>
              </a:buClr>
              <a:buFont typeface="Wingdings 2" pitchFamily="18" charset="2"/>
              <a:buChar char="²"/>
              <a:defRPr/>
            </a:pPr>
            <a:r>
              <a:rPr lang="ar-SA" sz="3200" b="1" dirty="0">
                <a:solidFill>
                  <a:srgbClr val="FFFF00"/>
                </a:solidFill>
                <a:cs typeface="B Compset" pitchFamily="2" charset="-78"/>
              </a:rPr>
              <a:t>دانش </a:t>
            </a:r>
            <a:r>
              <a:rPr lang="fa-IR" sz="3200" b="1" dirty="0">
                <a:solidFill>
                  <a:srgbClr val="FFFF00"/>
                </a:solidFill>
                <a:cs typeface="B Compset" pitchFamily="2" charset="-78"/>
              </a:rPr>
              <a:t>مورد </a:t>
            </a:r>
            <a:r>
              <a:rPr lang="ar-SA" sz="3200" b="1" dirty="0">
                <a:solidFill>
                  <a:srgbClr val="FFFF00"/>
                </a:solidFill>
                <a:cs typeface="B Compset" pitchFamily="2" charset="-78"/>
              </a:rPr>
              <a:t>نياز معلم </a:t>
            </a:r>
            <a:r>
              <a:rPr lang="fa-IR" sz="3200" b="1" dirty="0">
                <a:solidFill>
                  <a:srgbClr val="FFFF00"/>
                </a:solidFill>
                <a:cs typeface="B Compset" pitchFamily="2" charset="-78"/>
              </a:rPr>
              <a:t>برای</a:t>
            </a:r>
            <a:r>
              <a:rPr lang="ar-SA" sz="3200" b="1" dirty="0">
                <a:solidFill>
                  <a:srgbClr val="FFFF00"/>
                </a:solidFill>
                <a:cs typeface="B Compset" pitchFamily="2" charset="-78"/>
              </a:rPr>
              <a:t> مديريت </a:t>
            </a:r>
            <a:r>
              <a:rPr lang="fa-IR" sz="3200" b="1" dirty="0">
                <a:solidFill>
                  <a:srgbClr val="FFFF00"/>
                </a:solidFill>
                <a:cs typeface="B Compset" pitchFamily="2" charset="-78"/>
              </a:rPr>
              <a:t>رویداد</a:t>
            </a:r>
            <a:r>
              <a:rPr lang="ar-SA" sz="3200" b="1" dirty="0">
                <a:solidFill>
                  <a:srgbClr val="FFFF00"/>
                </a:solidFill>
                <a:cs typeface="B Compset" pitchFamily="2" charset="-78"/>
              </a:rPr>
              <a:t>‌های کلاس، بايد </a:t>
            </a:r>
            <a:r>
              <a:rPr lang="fa-IR" sz="3200" b="1" dirty="0">
                <a:solidFill>
                  <a:srgbClr val="FFFF00"/>
                </a:solidFill>
                <a:cs typeface="B Compset" pitchFamily="2" charset="-78"/>
              </a:rPr>
              <a:t>در</a:t>
            </a:r>
            <a:r>
              <a:rPr lang="ar-SA" sz="3200" b="1" dirty="0">
                <a:solidFill>
                  <a:srgbClr val="FFFF00"/>
                </a:solidFill>
                <a:cs typeface="B Compset" pitchFamily="2" charset="-78"/>
              </a:rPr>
              <a:t> </a:t>
            </a:r>
            <a:r>
              <a:rPr lang="fa-IR" sz="3200" b="1" dirty="0">
                <a:solidFill>
                  <a:srgbClr val="FFFF00"/>
                </a:solidFill>
                <a:cs typeface="B Compset" pitchFamily="2" charset="-78"/>
              </a:rPr>
              <a:t>مرتبط</a:t>
            </a:r>
            <a:r>
              <a:rPr lang="ar-SA" sz="3200" b="1" dirty="0">
                <a:solidFill>
                  <a:srgbClr val="FFFF00"/>
                </a:solidFill>
                <a:cs typeface="B Compset" pitchFamily="2" charset="-78"/>
              </a:rPr>
              <a:t> ترين موقعيت </a:t>
            </a:r>
            <a:r>
              <a:rPr lang="fa-IR" sz="3200" b="1" dirty="0">
                <a:solidFill>
                  <a:srgbClr val="FFFF00"/>
                </a:solidFill>
                <a:cs typeface="B Compset" pitchFamily="2" charset="-78"/>
              </a:rPr>
              <a:t>آموزشی یعنی کلاس</a:t>
            </a:r>
            <a:r>
              <a:rPr lang="ar-SA" sz="3200" b="1" dirty="0">
                <a:solidFill>
                  <a:srgbClr val="FFFF00"/>
                </a:solidFill>
                <a:cs typeface="B Compset" pitchFamily="2" charset="-78"/>
              </a:rPr>
              <a:t> توسط خود </a:t>
            </a:r>
            <a:r>
              <a:rPr lang="fa-IR" sz="3200" b="1" dirty="0">
                <a:solidFill>
                  <a:srgbClr val="FFFF00"/>
                </a:solidFill>
                <a:cs typeface="B Compset" pitchFamily="2" charset="-78"/>
              </a:rPr>
              <a:t>او</a:t>
            </a:r>
            <a:r>
              <a:rPr lang="ar-SA" sz="3200" b="1" dirty="0">
                <a:solidFill>
                  <a:srgbClr val="FFFF00"/>
                </a:solidFill>
                <a:cs typeface="B Compset" pitchFamily="2" charset="-78"/>
              </a:rPr>
              <a:t> توليد و به کار گرفته شود.</a:t>
            </a:r>
            <a:endParaRPr lang="en-US" sz="3200" b="1" dirty="0">
              <a:solidFill>
                <a:srgbClr val="FFFF00"/>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0482" name="Title 1"/>
          <p:cNvSpPr>
            <a:spLocks noGrp="1"/>
          </p:cNvSpPr>
          <p:nvPr>
            <p:ph type="title"/>
          </p:nvPr>
        </p:nvSpPr>
        <p:spPr>
          <a:xfrm>
            <a:off x="1009442" y="152400"/>
            <a:ext cx="7125113" cy="924475"/>
          </a:xfrm>
        </p:spPr>
        <p:txBody>
          <a:bodyPr/>
          <a:lstStyle/>
          <a:p>
            <a:pPr algn="r" eaLnBrk="1" hangingPunct="1"/>
            <a:r>
              <a:rPr lang="fa-IR" sz="4000" dirty="0">
                <a:solidFill>
                  <a:srgbClr val="FFFF00"/>
                </a:solidFill>
                <a:cs typeface="2  Vahid" pitchFamily="2" charset="-78"/>
              </a:rPr>
              <a:t>پژوهشهای معلم محور :</a:t>
            </a:r>
            <a:endParaRPr lang="en-US" sz="4000" dirty="0">
              <a:solidFill>
                <a:srgbClr val="FFFF00"/>
              </a:solidFill>
              <a:cs typeface="2  Vahid" pitchFamily="2" charset="-78"/>
            </a:endParaRPr>
          </a:p>
        </p:txBody>
      </p:sp>
      <p:sp>
        <p:nvSpPr>
          <p:cNvPr id="20483" name="Content Placeholder 2"/>
          <p:cNvSpPr>
            <a:spLocks noGrp="1"/>
          </p:cNvSpPr>
          <p:nvPr>
            <p:ph idx="1"/>
          </p:nvPr>
        </p:nvSpPr>
        <p:spPr>
          <a:xfrm>
            <a:off x="533400" y="1143000"/>
            <a:ext cx="8077200" cy="5334000"/>
          </a:xfrm>
        </p:spPr>
        <p:txBody>
          <a:bodyPr anchor="t">
            <a:noAutofit/>
          </a:bodyPr>
          <a:lstStyle/>
          <a:p>
            <a:pPr algn="just">
              <a:lnSpc>
                <a:spcPct val="150000"/>
              </a:lnSpc>
              <a:buClr>
                <a:srgbClr val="F78129"/>
              </a:buClr>
              <a:buSzPct val="80000"/>
              <a:buFont typeface="Wingdings 2" pitchFamily="18" charset="2"/>
              <a:buChar char=""/>
            </a:pPr>
            <a:r>
              <a:rPr lang="fa-IR" sz="3200" b="1" dirty="0">
                <a:solidFill>
                  <a:srgbClr val="9FFB25"/>
                </a:solidFill>
                <a:cs typeface="B Compset" pitchFamily="2" charset="-78"/>
              </a:rPr>
              <a:t>پژوهش‌های معلم محور، متمرکز بر مسائل مرتبط با کلاس است. این پژوهش ها، میان موضوعات اساسی کلاس جستجو می کند و مشکلاتی را که مانع از يادگيری همه جانبه شاگردان شده کشف  می کند.</a:t>
            </a:r>
            <a:endParaRPr lang="en-US" sz="3200" b="1" dirty="0">
              <a:solidFill>
                <a:srgbClr val="9FFB25"/>
              </a:solidFill>
              <a:cs typeface="B Compset" pitchFamily="2" charset="-78"/>
            </a:endParaRPr>
          </a:p>
          <a:p>
            <a:pPr algn="just">
              <a:lnSpc>
                <a:spcPct val="150000"/>
              </a:lnSpc>
              <a:buClr>
                <a:srgbClr val="F78129"/>
              </a:buClr>
              <a:buSzPct val="80000"/>
              <a:buFont typeface="Wingdings 2" pitchFamily="18" charset="2"/>
              <a:buChar char=""/>
            </a:pPr>
            <a:r>
              <a:rPr lang="fa-IR" sz="3200" b="1" dirty="0">
                <a:solidFill>
                  <a:schemeClr val="tx2"/>
                </a:solidFill>
                <a:cs typeface="B Compset" pitchFamily="2" charset="-78"/>
              </a:rPr>
              <a:t>رويكرد، معلم پژوهنده  از سویی به توسعه حرفه‌ای معلمان کمک می‌کند واز سوی دیگر آنها را در حل مشکلات موجود در کلاس فعالانه به مشارکت می گیرد.</a:t>
            </a:r>
            <a:endParaRPr lang="en-US" sz="3200" b="1" dirty="0">
              <a:solidFill>
                <a:schemeClr val="tx2"/>
              </a:solidFill>
              <a:cs typeface="B Compset" pitchFamily="2" charset="-78"/>
            </a:endParaRP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1524000" y="1219200"/>
            <a:ext cx="5562600" cy="3581400"/>
          </a:xfrm>
        </p:spPr>
        <p:txBody>
          <a:bodyPr>
            <a:normAutofit fontScale="92500" lnSpcReduction="10000"/>
          </a:bodyPr>
          <a:lstStyle/>
          <a:p>
            <a:pPr algn="r" rtl="1" eaLnBrk="1" hangingPunct="1">
              <a:spcBef>
                <a:spcPts val="1200"/>
              </a:spcBef>
              <a:spcAft>
                <a:spcPts val="1200"/>
              </a:spcAft>
              <a:defRPr/>
            </a:pPr>
            <a:endParaRPr lang="fa-IR" sz="2400" b="0" dirty="0">
              <a:solidFill>
                <a:srgbClr val="9FFB25"/>
              </a:solidFill>
              <a:latin typeface="IranNastaliq" pitchFamily="18" charset="0"/>
              <a:ea typeface="2  Mitra"/>
              <a:cs typeface="IranNastaliq" pitchFamily="18" charset="0"/>
            </a:endParaRPr>
          </a:p>
          <a:p>
            <a:pPr algn="r" rtl="1" eaLnBrk="1" hangingPunct="1">
              <a:spcBef>
                <a:spcPts val="1200"/>
              </a:spcBef>
              <a:spcAft>
                <a:spcPts val="2400"/>
              </a:spcAft>
              <a:defRPr/>
            </a:pPr>
            <a:r>
              <a:rPr lang="fa-IR" sz="8000" b="0" dirty="0">
                <a:solidFill>
                  <a:srgbClr val="9FFB25"/>
                </a:solidFill>
                <a:effectLst>
                  <a:outerShdw blurRad="38100" dist="38100" dir="2700000" algn="tl">
                    <a:srgbClr val="000000">
                      <a:alpha val="43137"/>
                    </a:srgbClr>
                  </a:outerShdw>
                </a:effectLst>
                <a:latin typeface="IranNastaliq" pitchFamily="18" charset="0"/>
                <a:ea typeface="2  Mitra"/>
                <a:cs typeface="IranNastaliq" pitchFamily="18" charset="0"/>
              </a:rPr>
              <a:t>درس پژوهی </a:t>
            </a:r>
          </a:p>
          <a:p>
            <a:pPr algn="r" rtl="1" eaLnBrk="1" hangingPunct="1">
              <a:spcBef>
                <a:spcPts val="1200"/>
              </a:spcBef>
              <a:spcAft>
                <a:spcPts val="1200"/>
              </a:spcAft>
              <a:defRPr/>
            </a:pPr>
            <a:r>
              <a:rPr lang="fa-IR" sz="4800" b="0" dirty="0">
                <a:solidFill>
                  <a:srgbClr val="9FFB25"/>
                </a:solidFill>
                <a:effectLst>
                  <a:outerShdw blurRad="38100" dist="38100" dir="2700000" algn="tl">
                    <a:srgbClr val="000000">
                      <a:alpha val="43137"/>
                    </a:srgbClr>
                  </a:outerShdw>
                </a:effectLst>
                <a:latin typeface="IranNastaliq" pitchFamily="18" charset="0"/>
                <a:ea typeface="2  Mitra"/>
                <a:cs typeface="2  Vahid" pitchFamily="2" charset="-78"/>
              </a:rPr>
              <a:t>             و راههای توسعه آن</a:t>
            </a:r>
          </a:p>
        </p:txBody>
      </p:sp>
    </p:spTree>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924475"/>
          </a:xfrm>
        </p:spPr>
        <p:txBody>
          <a:bodyPr rtlCol="0">
            <a:noAutofit/>
          </a:bodyPr>
          <a:lstStyle/>
          <a:p>
            <a:pPr algn="r" eaLnBrk="1" fontAlgn="auto" hangingPunct="1">
              <a:spcAft>
                <a:spcPts val="0"/>
              </a:spcAft>
              <a:defRPr/>
            </a:pPr>
            <a:r>
              <a:rPr lang="fa-IR" sz="4000" b="1" dirty="0">
                <a:solidFill>
                  <a:srgbClr val="FFFF00"/>
                </a:solidFill>
                <a:cs typeface="2  Vahid" pitchFamily="2" charset="-78"/>
              </a:rPr>
              <a:t>اقدام پژوهی و درس پژوهی</a:t>
            </a:r>
            <a:endParaRPr lang="en-US" sz="4800" dirty="0">
              <a:solidFill>
                <a:srgbClr val="FFFF00"/>
              </a:solidFill>
              <a:cs typeface="2  Vahid" pitchFamily="2" charset="-78"/>
            </a:endParaRPr>
          </a:p>
        </p:txBody>
      </p:sp>
      <p:sp>
        <p:nvSpPr>
          <p:cNvPr id="21507" name="Content Placeholder 2"/>
          <p:cNvSpPr>
            <a:spLocks noGrp="1"/>
          </p:cNvSpPr>
          <p:nvPr>
            <p:ph idx="1"/>
          </p:nvPr>
        </p:nvSpPr>
        <p:spPr>
          <a:xfrm>
            <a:off x="762000" y="1447800"/>
            <a:ext cx="7372555" cy="4876800"/>
          </a:xfrm>
        </p:spPr>
        <p:txBody>
          <a:bodyPr anchor="t">
            <a:noAutofit/>
          </a:bodyPr>
          <a:lstStyle/>
          <a:p>
            <a:pPr algn="just">
              <a:lnSpc>
                <a:spcPct val="150000"/>
              </a:lnSpc>
              <a:buFont typeface="Wingdings" pitchFamily="2" charset="2"/>
              <a:buChar char="v"/>
            </a:pPr>
            <a:r>
              <a:rPr lang="fa-IR" sz="3200" dirty="0">
                <a:solidFill>
                  <a:srgbClr val="9FFB25"/>
                </a:solidFill>
                <a:cs typeface="2  Homa" pitchFamily="2" charset="-78"/>
              </a:rPr>
              <a:t>پژوهشهای معلم محور:</a:t>
            </a:r>
          </a:p>
          <a:p>
            <a:pPr marL="0" indent="0" algn="just">
              <a:buNone/>
            </a:pPr>
            <a:r>
              <a:rPr lang="fa-IR" sz="3200" dirty="0">
                <a:solidFill>
                  <a:srgbClr val="9FFB25"/>
                </a:solidFill>
                <a:cs typeface="2  Homa" pitchFamily="2" charset="-78"/>
              </a:rPr>
              <a:t>                الف) اقدام پژوهی        ب) درس پژوهی</a:t>
            </a:r>
          </a:p>
          <a:p>
            <a:pPr marL="0" indent="0" algn="just">
              <a:lnSpc>
                <a:spcPct val="150000"/>
              </a:lnSpc>
              <a:buNone/>
            </a:pPr>
            <a:r>
              <a:rPr lang="ar-SA" sz="3200" b="1" dirty="0">
                <a:cs typeface="B Compset" pitchFamily="2" charset="-78"/>
              </a:rPr>
              <a:t>در ميان روش‌های پژوهشی معلم محور، اقدام پژوهی بيش از ساير روش‌ها شناخته شده و پيرامون آن </a:t>
            </a:r>
            <a:r>
              <a:rPr lang="fa-IR" sz="3200" b="1" dirty="0">
                <a:cs typeface="B Compset" pitchFamily="2" charset="-78"/>
              </a:rPr>
              <a:t>کار شده</a:t>
            </a:r>
            <a:r>
              <a:rPr lang="ar-SA" sz="3200" b="1" dirty="0">
                <a:cs typeface="B Compset" pitchFamily="2" charset="-78"/>
              </a:rPr>
              <a:t>.</a:t>
            </a:r>
            <a:r>
              <a:rPr lang="fa-IR" sz="3200" b="1" dirty="0">
                <a:cs typeface="B Compset" pitchFamily="2" charset="-78"/>
              </a:rPr>
              <a:t> </a:t>
            </a:r>
            <a:r>
              <a:rPr lang="ar-SA" sz="3200" b="1" dirty="0">
                <a:cs typeface="B Compset" pitchFamily="2" charset="-78"/>
              </a:rPr>
              <a:t>اين مفهوم به طور ساده با دو عبارت پژوهش و عمل تعريف می‌شو</a:t>
            </a:r>
            <a:r>
              <a:rPr lang="fa-IR" sz="3200" b="1" dirty="0">
                <a:cs typeface="B Compset" pitchFamily="2" charset="-78"/>
              </a:rPr>
              <a:t>د.</a:t>
            </a:r>
            <a:endParaRPr lang="en-US" sz="32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2238"/>
            <a:ext cx="5791200" cy="563562"/>
          </a:xfrm>
        </p:spPr>
        <p:txBody>
          <a:bodyPr rtlCol="0">
            <a:normAutofit fontScale="90000"/>
          </a:bodyPr>
          <a:lstStyle/>
          <a:p>
            <a:pPr algn="ctr" rtl="1" eaLnBrk="1" fontAlgn="auto" hangingPunct="1">
              <a:spcAft>
                <a:spcPts val="0"/>
              </a:spcAft>
              <a:defRPr/>
            </a:pPr>
            <a:r>
              <a:rPr lang="ar-SA" sz="3600" b="0" i="0" dirty="0">
                <a:solidFill>
                  <a:srgbClr val="002060"/>
                </a:solidFill>
                <a:cs typeface="2  Mitra_3 (MRT)" pitchFamily="2" charset="-78"/>
              </a:rPr>
              <a:t>مدل اقدام‌ پژوهي استرينگ</a:t>
            </a:r>
            <a:r>
              <a:rPr lang="fa-IR" sz="3600" b="0" i="0" dirty="0">
                <a:solidFill>
                  <a:srgbClr val="002060"/>
                </a:solidFill>
                <a:cs typeface="2  Mitra_3 (MRT)" pitchFamily="2" charset="-78"/>
              </a:rPr>
              <a:t>ر</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7701541"/>
              </p:ext>
            </p:extLst>
          </p:nvPr>
        </p:nvGraphicFramePr>
        <p:xfrm>
          <a:off x="914400" y="1600200"/>
          <a:ext cx="42672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5334000" y="1700748"/>
            <a:ext cx="3048000" cy="3785652"/>
          </a:xfrm>
          <a:prstGeom prst="rect">
            <a:avLst/>
          </a:prstGeom>
          <a:noFill/>
        </p:spPr>
        <p:txBody>
          <a:bodyPr wrap="square" rtlCol="0">
            <a:spAutoFit/>
          </a:bodyPr>
          <a:lstStyle/>
          <a:p>
            <a:pPr algn="justLow">
              <a:lnSpc>
                <a:spcPct val="150000"/>
              </a:lnSpc>
            </a:pPr>
            <a:r>
              <a:rPr lang="fa-IR" sz="3200" dirty="0">
                <a:solidFill>
                  <a:srgbClr val="9FFB25"/>
                </a:solidFill>
                <a:cs typeface="2  Homa" pitchFamily="2" charset="-78"/>
              </a:rPr>
              <a:t>اقدام پژوهی </a:t>
            </a:r>
            <a:r>
              <a:rPr lang="ar-SA" sz="3200" b="1" dirty="0">
                <a:cs typeface="B Compset" pitchFamily="2" charset="-78"/>
              </a:rPr>
              <a:t>كوششي است كه </a:t>
            </a:r>
            <a:r>
              <a:rPr lang="fa-IR" sz="3200" b="1" dirty="0">
                <a:cs typeface="B Compset" pitchFamily="2" charset="-78"/>
              </a:rPr>
              <a:t>سعی دارد</a:t>
            </a:r>
            <a:r>
              <a:rPr lang="ar-SA" sz="3200" b="1" dirty="0">
                <a:cs typeface="B Compset" pitchFamily="2" charset="-78"/>
              </a:rPr>
              <a:t> </a:t>
            </a:r>
            <a:r>
              <a:rPr lang="fa-IR" sz="3200" b="1" dirty="0">
                <a:cs typeface="B Compset" pitchFamily="2" charset="-78"/>
              </a:rPr>
              <a:t>میان </a:t>
            </a:r>
            <a:r>
              <a:rPr lang="ar-SA" sz="3200" b="1" dirty="0">
                <a:cs typeface="B Compset" pitchFamily="2" charset="-78"/>
              </a:rPr>
              <a:t>پژوهش </a:t>
            </a:r>
            <a:r>
              <a:rPr lang="fa-IR" sz="3200" b="1" dirty="0">
                <a:cs typeface="B Compset" pitchFamily="2" charset="-78"/>
              </a:rPr>
              <a:t>و</a:t>
            </a:r>
            <a:r>
              <a:rPr lang="ar-SA" sz="3200" b="1" dirty="0">
                <a:cs typeface="B Compset" pitchFamily="2" charset="-78"/>
              </a:rPr>
              <a:t> عمل آموزشي رابطة ارگانيك برقرار كند. </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600200" y="122238"/>
            <a:ext cx="5486400" cy="563562"/>
          </a:xfrm>
        </p:spPr>
        <p:txBody>
          <a:bodyPr/>
          <a:lstStyle/>
          <a:p>
            <a:pPr algn="ctr" eaLnBrk="1" hangingPunct="1"/>
            <a:r>
              <a:rPr lang="fa-IR" sz="3200" b="0" i="0" dirty="0">
                <a:solidFill>
                  <a:srgbClr val="002060"/>
                </a:solidFill>
                <a:cs typeface="2  Mitra_3 (MRT)" pitchFamily="2" charset="-78"/>
              </a:rPr>
              <a:t>مد</a:t>
            </a:r>
            <a:r>
              <a:rPr lang="ar-SA" sz="3200" b="0" i="0" dirty="0">
                <a:solidFill>
                  <a:srgbClr val="002060"/>
                </a:solidFill>
                <a:cs typeface="2  Mitra_3 (MRT)" pitchFamily="2" charset="-78"/>
              </a:rPr>
              <a:t>ل</a:t>
            </a:r>
            <a:r>
              <a:rPr lang="fa-IR" sz="3200" b="0" i="0" dirty="0">
                <a:solidFill>
                  <a:srgbClr val="002060"/>
                </a:solidFill>
                <a:cs typeface="2  Mitra_3 (MRT)" pitchFamily="2" charset="-78"/>
              </a:rPr>
              <a:t>ی</a:t>
            </a:r>
            <a:r>
              <a:rPr lang="ar-SA" sz="3200" b="0" i="0" dirty="0">
                <a:solidFill>
                  <a:srgbClr val="002060"/>
                </a:solidFill>
                <a:cs typeface="2  Mitra_3 (MRT)" pitchFamily="2" charset="-78"/>
              </a:rPr>
              <a:t> </a:t>
            </a:r>
            <a:r>
              <a:rPr lang="fa-IR" sz="3200" b="0" i="0" dirty="0">
                <a:solidFill>
                  <a:srgbClr val="002060"/>
                </a:solidFill>
                <a:cs typeface="2  Mitra_3 (MRT)" pitchFamily="2" charset="-78"/>
              </a:rPr>
              <a:t>دیگر برای </a:t>
            </a:r>
            <a:r>
              <a:rPr lang="ar-SA" sz="3200" b="0" i="0" dirty="0">
                <a:solidFill>
                  <a:srgbClr val="002060"/>
                </a:solidFill>
                <a:cs typeface="2  Mitra_3 (MRT)" pitchFamily="2" charset="-78"/>
              </a:rPr>
              <a:t>اقدام‌ پژوهي</a:t>
            </a:r>
            <a:endParaRPr lang="en-US" sz="3200" b="0" i="0" dirty="0">
              <a:solidFill>
                <a:srgbClr val="002060"/>
              </a:solidFill>
              <a:cs typeface="2  Mitra_3 (MRT)" pitchFamily="2" charset="-78"/>
            </a:endParaRPr>
          </a:p>
        </p:txBody>
      </p:sp>
      <p:pic>
        <p:nvPicPr>
          <p:cNvPr id="23555" name="Picture 2" descr="D:\My documents\asnad\2my doc\انتقال\ax\action pic.gif"/>
          <p:cNvPicPr>
            <a:picLocks noGrp="1" noChangeAspect="1" noChangeArrowheads="1"/>
          </p:cNvPicPr>
          <p:nvPr>
            <p:ph idx="1"/>
          </p:nvPr>
        </p:nvPicPr>
        <p:blipFill>
          <a:blip r:embed="rId2"/>
          <a:srcRect/>
          <a:stretch>
            <a:fillRect/>
          </a:stretch>
        </p:blipFill>
        <p:spPr>
          <a:xfrm>
            <a:off x="762000" y="1219200"/>
            <a:ext cx="7711440" cy="5029200"/>
          </a:xfrm>
        </p:spPr>
      </p:pic>
      <p:sp>
        <p:nvSpPr>
          <p:cNvPr id="2" name="TextBox 1"/>
          <p:cNvSpPr txBox="1"/>
          <p:nvPr/>
        </p:nvSpPr>
        <p:spPr>
          <a:xfrm>
            <a:off x="5334000" y="2738735"/>
            <a:ext cx="1371600" cy="461665"/>
          </a:xfrm>
          <a:prstGeom prst="rect">
            <a:avLst/>
          </a:prstGeom>
          <a:noFill/>
        </p:spPr>
        <p:txBody>
          <a:bodyPr wrap="square" rtlCol="0">
            <a:spAutoFit/>
          </a:bodyPr>
          <a:lstStyle/>
          <a:p>
            <a:r>
              <a:rPr lang="fa-IR" sz="2400" dirty="0">
                <a:cs typeface="B Titr" pitchFamily="2" charset="-78"/>
              </a:rPr>
              <a:t>عمل کنید</a:t>
            </a:r>
            <a:endParaRPr lang="en-US" sz="2400" dirty="0">
              <a:cs typeface="B Titr" pitchFamily="2" charset="-78"/>
            </a:endParaRPr>
          </a:p>
        </p:txBody>
      </p:sp>
      <p:sp>
        <p:nvSpPr>
          <p:cNvPr id="5" name="TextBox 4"/>
          <p:cNvSpPr txBox="1"/>
          <p:nvPr/>
        </p:nvSpPr>
        <p:spPr>
          <a:xfrm>
            <a:off x="5867400" y="3733800"/>
            <a:ext cx="1828800" cy="461665"/>
          </a:xfrm>
          <a:prstGeom prst="rect">
            <a:avLst/>
          </a:prstGeom>
          <a:noFill/>
        </p:spPr>
        <p:txBody>
          <a:bodyPr wrap="square" rtlCol="0">
            <a:spAutoFit/>
          </a:bodyPr>
          <a:lstStyle/>
          <a:p>
            <a:r>
              <a:rPr lang="fa-IR" sz="2400" dirty="0">
                <a:cs typeface="B Titr" pitchFamily="2" charset="-78"/>
              </a:rPr>
              <a:t>ارزشیابی کنید</a:t>
            </a:r>
            <a:endParaRPr lang="en-US" sz="2400" dirty="0">
              <a:cs typeface="B Titr" pitchFamily="2" charset="-78"/>
            </a:endParaRPr>
          </a:p>
        </p:txBody>
      </p:sp>
      <p:sp>
        <p:nvSpPr>
          <p:cNvPr id="6" name="TextBox 5"/>
          <p:cNvSpPr txBox="1"/>
          <p:nvPr/>
        </p:nvSpPr>
        <p:spPr>
          <a:xfrm>
            <a:off x="4343400" y="5710535"/>
            <a:ext cx="1981200" cy="461665"/>
          </a:xfrm>
          <a:prstGeom prst="rect">
            <a:avLst/>
          </a:prstGeom>
          <a:noFill/>
        </p:spPr>
        <p:txBody>
          <a:bodyPr wrap="square" rtlCol="0">
            <a:spAutoFit/>
          </a:bodyPr>
          <a:lstStyle/>
          <a:p>
            <a:r>
              <a:rPr lang="fa-IR" sz="2400" dirty="0">
                <a:cs typeface="B Titr" pitchFamily="2" charset="-78"/>
              </a:rPr>
              <a:t>بازخورد بگیرید</a:t>
            </a:r>
            <a:endParaRPr lang="en-US" sz="2400" dirty="0">
              <a:cs typeface="B Titr" pitchFamily="2" charset="-78"/>
            </a:endParaRPr>
          </a:p>
        </p:txBody>
      </p:sp>
      <p:sp>
        <p:nvSpPr>
          <p:cNvPr id="7" name="TextBox 6"/>
          <p:cNvSpPr txBox="1"/>
          <p:nvPr/>
        </p:nvSpPr>
        <p:spPr>
          <a:xfrm>
            <a:off x="1143000" y="4038600"/>
            <a:ext cx="1489023" cy="830997"/>
          </a:xfrm>
          <a:prstGeom prst="rect">
            <a:avLst/>
          </a:prstGeom>
          <a:noFill/>
        </p:spPr>
        <p:txBody>
          <a:bodyPr wrap="square" rtlCol="0">
            <a:spAutoFit/>
          </a:bodyPr>
          <a:lstStyle/>
          <a:p>
            <a:pPr algn="ctr"/>
            <a:r>
              <a:rPr lang="fa-IR" sz="2400" dirty="0">
                <a:cs typeface="B Titr" pitchFamily="2" charset="-78"/>
              </a:rPr>
              <a:t>مدلی</a:t>
            </a:r>
          </a:p>
          <a:p>
            <a:pPr algn="ctr"/>
            <a:r>
              <a:rPr lang="fa-IR" sz="2400" dirty="0">
                <a:cs typeface="B Titr" pitchFamily="2" charset="-78"/>
              </a:rPr>
              <a:t>ابداع کنید</a:t>
            </a:r>
            <a:endParaRPr lang="en-US" sz="2400" dirty="0">
              <a:cs typeface="B Titr" pitchFamily="2" charset="-78"/>
            </a:endParaRPr>
          </a:p>
        </p:txBody>
      </p:sp>
      <p:sp>
        <p:nvSpPr>
          <p:cNvPr id="8" name="TextBox 7"/>
          <p:cNvSpPr txBox="1"/>
          <p:nvPr/>
        </p:nvSpPr>
        <p:spPr>
          <a:xfrm>
            <a:off x="1371600" y="1836003"/>
            <a:ext cx="1981199" cy="830997"/>
          </a:xfrm>
          <a:prstGeom prst="rect">
            <a:avLst/>
          </a:prstGeom>
          <a:noFill/>
        </p:spPr>
        <p:txBody>
          <a:bodyPr wrap="square" rtlCol="0">
            <a:spAutoFit/>
          </a:bodyPr>
          <a:lstStyle/>
          <a:p>
            <a:pPr algn="ctr"/>
            <a:r>
              <a:rPr lang="fa-IR" sz="2400" dirty="0">
                <a:cs typeface="B Titr" pitchFamily="2" charset="-78"/>
              </a:rPr>
              <a:t>تغییرات لازم را</a:t>
            </a:r>
          </a:p>
          <a:p>
            <a:pPr algn="ctr"/>
            <a:r>
              <a:rPr lang="fa-IR" sz="2400" dirty="0">
                <a:cs typeface="B Titr" pitchFamily="2" charset="-78"/>
              </a:rPr>
              <a:t>طراحی کنید</a:t>
            </a:r>
            <a:endParaRPr lang="en-US" sz="2400" dirty="0">
              <a:cs typeface="B Titr" pitchFamily="2" charset="-78"/>
            </a:endParaRPr>
          </a:p>
        </p:txBody>
      </p:sp>
      <p:cxnSp>
        <p:nvCxnSpPr>
          <p:cNvPr id="9" name="Straight Connector 8"/>
          <p:cNvCxnSpPr/>
          <p:nvPr/>
        </p:nvCxnSpPr>
        <p:spPr>
          <a:xfrm flipH="1" flipV="1">
            <a:off x="533400" y="3521061"/>
            <a:ext cx="4038600" cy="697157"/>
          </a:xfrm>
          <a:prstGeom prst="line">
            <a:avLst/>
          </a:prstGeom>
          <a:ln w="76200">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18" name="Straight Connector 17"/>
          <p:cNvCxnSpPr/>
          <p:nvPr/>
        </p:nvCxnSpPr>
        <p:spPr>
          <a:xfrm flipH="1" flipV="1">
            <a:off x="4038600" y="1115782"/>
            <a:ext cx="571500" cy="3075218"/>
          </a:xfrm>
          <a:prstGeom prst="line">
            <a:avLst/>
          </a:prstGeom>
          <a:ln w="76200">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25" name="Straight Connector 24"/>
          <p:cNvCxnSpPr/>
          <p:nvPr/>
        </p:nvCxnSpPr>
        <p:spPr>
          <a:xfrm flipH="1">
            <a:off x="4495800" y="2851122"/>
            <a:ext cx="3962400" cy="1339878"/>
          </a:xfrm>
          <a:prstGeom prst="line">
            <a:avLst/>
          </a:prstGeom>
          <a:ln w="76200">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34" name="Straight Connector 33"/>
          <p:cNvCxnSpPr/>
          <p:nvPr/>
        </p:nvCxnSpPr>
        <p:spPr>
          <a:xfrm flipH="1" flipV="1">
            <a:off x="4495800" y="4114800"/>
            <a:ext cx="3276598" cy="2133600"/>
          </a:xfrm>
          <a:prstGeom prst="line">
            <a:avLst/>
          </a:prstGeom>
          <a:ln w="76200">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43" name="Straight Connector 42"/>
          <p:cNvCxnSpPr/>
          <p:nvPr/>
        </p:nvCxnSpPr>
        <p:spPr>
          <a:xfrm flipV="1">
            <a:off x="2590800" y="4191000"/>
            <a:ext cx="2016177" cy="2209800"/>
          </a:xfrm>
          <a:prstGeom prst="line">
            <a:avLst/>
          </a:prstGeom>
          <a:ln w="76200">
            <a:solidFill>
              <a:srgbClr val="FF0000"/>
            </a:solidFill>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additive="base">
                                        <p:cTn id="2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6" name="Title 1"/>
          <p:cNvSpPr txBox="1">
            <a:spLocks/>
          </p:cNvSpPr>
          <p:nvPr/>
        </p:nvSpPr>
        <p:spPr bwMode="gray">
          <a:xfrm>
            <a:off x="1219200" y="381000"/>
            <a:ext cx="67056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800" b="1" i="1">
                <a:solidFill>
                  <a:schemeClr val="tx1"/>
                </a:solidFill>
                <a:latin typeface="+mj-lt"/>
                <a:ea typeface="+mj-ea"/>
                <a:cs typeface="+mj-cs"/>
              </a:defRPr>
            </a:lvl1pPr>
            <a:lvl2pPr algn="l" rtl="0" fontAlgn="base">
              <a:spcBef>
                <a:spcPct val="0"/>
              </a:spcBef>
              <a:spcAft>
                <a:spcPct val="0"/>
              </a:spcAft>
              <a:defRPr sz="2800" b="1" i="1">
                <a:solidFill>
                  <a:schemeClr val="tx1"/>
                </a:solidFill>
                <a:latin typeface="Verdana" pitchFamily="34" charset="0"/>
              </a:defRPr>
            </a:lvl2pPr>
            <a:lvl3pPr algn="l" rtl="0" fontAlgn="base">
              <a:spcBef>
                <a:spcPct val="0"/>
              </a:spcBef>
              <a:spcAft>
                <a:spcPct val="0"/>
              </a:spcAft>
              <a:defRPr sz="2800" b="1" i="1">
                <a:solidFill>
                  <a:schemeClr val="tx1"/>
                </a:solidFill>
                <a:latin typeface="Verdana" pitchFamily="34" charset="0"/>
              </a:defRPr>
            </a:lvl3pPr>
            <a:lvl4pPr algn="l" rtl="0" fontAlgn="base">
              <a:spcBef>
                <a:spcPct val="0"/>
              </a:spcBef>
              <a:spcAft>
                <a:spcPct val="0"/>
              </a:spcAft>
              <a:defRPr sz="2800" b="1" i="1">
                <a:solidFill>
                  <a:schemeClr val="tx1"/>
                </a:solidFill>
                <a:latin typeface="Verdana" pitchFamily="34" charset="0"/>
              </a:defRPr>
            </a:lvl4pPr>
            <a:lvl5pPr algn="l" rtl="0" fontAlgn="base">
              <a:spcBef>
                <a:spcPct val="0"/>
              </a:spcBef>
              <a:spcAft>
                <a:spcPct val="0"/>
              </a:spcAft>
              <a:defRPr sz="2800" b="1" i="1">
                <a:solidFill>
                  <a:schemeClr val="tx1"/>
                </a:solidFill>
                <a:latin typeface="Verdana" pitchFamily="34" charset="0"/>
              </a:defRPr>
            </a:lvl5pPr>
            <a:lvl6pPr marL="457200" algn="l" rtl="0" fontAlgn="base">
              <a:spcBef>
                <a:spcPct val="0"/>
              </a:spcBef>
              <a:spcAft>
                <a:spcPct val="0"/>
              </a:spcAft>
              <a:defRPr sz="2800" b="1" i="1">
                <a:solidFill>
                  <a:schemeClr val="tx1"/>
                </a:solidFill>
                <a:latin typeface="Verdana" pitchFamily="34" charset="0"/>
              </a:defRPr>
            </a:lvl6pPr>
            <a:lvl7pPr marL="914400" algn="l" rtl="0" fontAlgn="base">
              <a:spcBef>
                <a:spcPct val="0"/>
              </a:spcBef>
              <a:spcAft>
                <a:spcPct val="0"/>
              </a:spcAft>
              <a:defRPr sz="2800" b="1" i="1">
                <a:solidFill>
                  <a:schemeClr val="tx1"/>
                </a:solidFill>
                <a:latin typeface="Verdana" pitchFamily="34" charset="0"/>
              </a:defRPr>
            </a:lvl7pPr>
            <a:lvl8pPr marL="1371600" algn="l" rtl="0" fontAlgn="base">
              <a:spcBef>
                <a:spcPct val="0"/>
              </a:spcBef>
              <a:spcAft>
                <a:spcPct val="0"/>
              </a:spcAft>
              <a:defRPr sz="2800" b="1" i="1">
                <a:solidFill>
                  <a:schemeClr val="tx1"/>
                </a:solidFill>
                <a:latin typeface="Verdana" pitchFamily="34" charset="0"/>
              </a:defRPr>
            </a:lvl8pPr>
            <a:lvl9pPr marL="1828800" algn="l" rtl="0" fontAlgn="base">
              <a:spcBef>
                <a:spcPct val="0"/>
              </a:spcBef>
              <a:spcAft>
                <a:spcPct val="0"/>
              </a:spcAft>
              <a:defRPr sz="2800" b="1" i="1">
                <a:solidFill>
                  <a:schemeClr val="tx1"/>
                </a:solidFill>
                <a:latin typeface="Verdana" pitchFamily="34" charset="0"/>
              </a:defRPr>
            </a:lvl9pPr>
          </a:lstStyle>
          <a:p>
            <a:pPr algn="ctr"/>
            <a:r>
              <a:rPr lang="fa-IR" sz="3200" b="0" i="0" dirty="0">
                <a:solidFill>
                  <a:srgbClr val="9FFB25"/>
                </a:solidFill>
                <a:cs typeface="2  Mitra_3 (MRT)" pitchFamily="2" charset="-78"/>
              </a:rPr>
              <a:t>تاثیر اقدام پژوهی بر یادگیری دانش آموزان</a:t>
            </a:r>
            <a:endParaRPr lang="en-US" sz="3200" b="0" i="0" dirty="0">
              <a:solidFill>
                <a:srgbClr val="9FFB25"/>
              </a:solidFill>
              <a:cs typeface="2  Mitra_3 (MRT)" pitchFamily="2" charset="-78"/>
            </a:endParaRPr>
          </a:p>
        </p:txBody>
      </p:sp>
      <p:grpSp>
        <p:nvGrpSpPr>
          <p:cNvPr id="87" name="Group 86"/>
          <p:cNvGrpSpPr/>
          <p:nvPr/>
        </p:nvGrpSpPr>
        <p:grpSpPr>
          <a:xfrm rot="18725228">
            <a:off x="1829300" y="780659"/>
            <a:ext cx="5274121" cy="5746291"/>
            <a:chOff x="2392275" y="987176"/>
            <a:chExt cx="4312874" cy="4512434"/>
          </a:xfrm>
        </p:grpSpPr>
        <p:sp>
          <p:nvSpPr>
            <p:cNvPr id="88" name="Freeform 87"/>
            <p:cNvSpPr/>
            <p:nvPr/>
          </p:nvSpPr>
          <p:spPr>
            <a:xfrm rot="2874772">
              <a:off x="5179214" y="1510705"/>
              <a:ext cx="1437679" cy="1437678"/>
            </a:xfrm>
            <a:custGeom>
              <a:avLst/>
              <a:gdLst>
                <a:gd name="connsiteX0" fmla="*/ 0 w 1437679"/>
                <a:gd name="connsiteY0" fmla="*/ 0 h 1437679"/>
                <a:gd name="connsiteX1" fmla="*/ 1437679 w 1437679"/>
                <a:gd name="connsiteY1" fmla="*/ 0 h 1437679"/>
                <a:gd name="connsiteX2" fmla="*/ 1437679 w 1437679"/>
                <a:gd name="connsiteY2" fmla="*/ 1437679 h 1437679"/>
                <a:gd name="connsiteX3" fmla="*/ 0 w 1437679"/>
                <a:gd name="connsiteY3" fmla="*/ 1437679 h 1437679"/>
                <a:gd name="connsiteX4" fmla="*/ 0 w 1437679"/>
                <a:gd name="connsiteY4" fmla="*/ 0 h 1437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679" h="1437679">
                  <a:moveTo>
                    <a:pt x="0" y="0"/>
                  </a:moveTo>
                  <a:lnTo>
                    <a:pt x="1437679" y="0"/>
                  </a:lnTo>
                  <a:lnTo>
                    <a:pt x="1437679" y="1437679"/>
                  </a:lnTo>
                  <a:lnTo>
                    <a:pt x="0" y="14376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1910" tIns="41910" rIns="41910" bIns="41910" numCol="1" spcCol="1270" anchor="ctr" anchorCtr="0">
              <a:noAutofit/>
            </a:bodyPr>
            <a:lstStyle/>
            <a:p>
              <a:pPr lvl="0" algn="ctr" defTabSz="1466850" rtl="1">
                <a:lnSpc>
                  <a:spcPct val="90000"/>
                </a:lnSpc>
                <a:spcBef>
                  <a:spcPct val="0"/>
                </a:spcBef>
                <a:spcAft>
                  <a:spcPct val="35000"/>
                </a:spcAft>
              </a:pPr>
              <a:r>
                <a:rPr lang="fa-IR" sz="2800" kern="1200" dirty="0">
                  <a:cs typeface="2  Homa" pitchFamily="2" charset="-78"/>
                </a:rPr>
                <a:t>عمل پژوهشی</a:t>
              </a:r>
              <a:endParaRPr lang="en-US" sz="2800" kern="1200" dirty="0">
                <a:cs typeface="2  Homa" pitchFamily="2" charset="-78"/>
              </a:endParaRPr>
            </a:p>
          </p:txBody>
        </p:sp>
        <p:sp>
          <p:nvSpPr>
            <p:cNvPr id="89" name="Circular Arrow 88"/>
            <p:cNvSpPr/>
            <p:nvPr/>
          </p:nvSpPr>
          <p:spPr>
            <a:xfrm>
              <a:off x="2592697" y="1308601"/>
              <a:ext cx="4064317" cy="4064317"/>
            </a:xfrm>
            <a:prstGeom prst="circularArrow">
              <a:avLst>
                <a:gd name="adj1" fmla="val 6898"/>
                <a:gd name="adj2" fmla="val 465012"/>
                <a:gd name="adj3" fmla="val 773729"/>
                <a:gd name="adj4" fmla="val 20876178"/>
                <a:gd name="adj5" fmla="val 8047"/>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90" name="Freeform 89"/>
            <p:cNvSpPr/>
            <p:nvPr/>
          </p:nvSpPr>
          <p:spPr>
            <a:xfrm rot="2874772">
              <a:off x="5197221" y="4061931"/>
              <a:ext cx="1437679" cy="1437679"/>
            </a:xfrm>
            <a:custGeom>
              <a:avLst/>
              <a:gdLst>
                <a:gd name="connsiteX0" fmla="*/ 0 w 1437679"/>
                <a:gd name="connsiteY0" fmla="*/ 0 h 1437679"/>
                <a:gd name="connsiteX1" fmla="*/ 1437679 w 1437679"/>
                <a:gd name="connsiteY1" fmla="*/ 0 h 1437679"/>
                <a:gd name="connsiteX2" fmla="*/ 1437679 w 1437679"/>
                <a:gd name="connsiteY2" fmla="*/ 1437679 h 1437679"/>
                <a:gd name="connsiteX3" fmla="*/ 0 w 1437679"/>
                <a:gd name="connsiteY3" fmla="*/ 1437679 h 1437679"/>
                <a:gd name="connsiteX4" fmla="*/ 0 w 1437679"/>
                <a:gd name="connsiteY4" fmla="*/ 0 h 1437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679" h="1437679">
                  <a:moveTo>
                    <a:pt x="0" y="0"/>
                  </a:moveTo>
                  <a:lnTo>
                    <a:pt x="1437679" y="0"/>
                  </a:lnTo>
                  <a:lnTo>
                    <a:pt x="1437679" y="1437679"/>
                  </a:lnTo>
                  <a:lnTo>
                    <a:pt x="0" y="14376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fa-IR" sz="2800" kern="1200" dirty="0">
                  <a:cs typeface="2  Homa" pitchFamily="2" charset="-78"/>
                </a:rPr>
                <a:t>رشد معلم</a:t>
              </a:r>
              <a:endParaRPr lang="en-US" sz="2800" kern="1200" dirty="0">
                <a:cs typeface="2  Homa" pitchFamily="2" charset="-78"/>
              </a:endParaRPr>
            </a:p>
          </p:txBody>
        </p:sp>
        <p:sp>
          <p:nvSpPr>
            <p:cNvPr id="91" name="Circular Arrow 90"/>
            <p:cNvSpPr/>
            <p:nvPr/>
          </p:nvSpPr>
          <p:spPr>
            <a:xfrm>
              <a:off x="2539841" y="1396842"/>
              <a:ext cx="4064317" cy="4064317"/>
            </a:xfrm>
            <a:prstGeom prst="circularArrow">
              <a:avLst>
                <a:gd name="adj1" fmla="val 6898"/>
                <a:gd name="adj2" fmla="val 465012"/>
                <a:gd name="adj3" fmla="val 5950847"/>
                <a:gd name="adj4" fmla="val 4384141"/>
                <a:gd name="adj5" fmla="val 8047"/>
              </a:avLst>
            </a:prstGeom>
          </p:spPr>
          <p:style>
            <a:lnRef idx="2">
              <a:schemeClr val="lt1">
                <a:hueOff val="0"/>
                <a:satOff val="0"/>
                <a:lumOff val="0"/>
                <a:alphaOff val="0"/>
              </a:schemeClr>
            </a:lnRef>
            <a:fillRef idx="1">
              <a:schemeClr val="accent2">
                <a:hueOff val="3506125"/>
                <a:satOff val="-20632"/>
                <a:lumOff val="785"/>
                <a:alphaOff val="0"/>
              </a:schemeClr>
            </a:fillRef>
            <a:effectRef idx="0">
              <a:schemeClr val="accent2">
                <a:hueOff val="3506125"/>
                <a:satOff val="-20632"/>
                <a:lumOff val="785"/>
                <a:alphaOff val="0"/>
              </a:schemeClr>
            </a:effectRef>
            <a:fontRef idx="minor">
              <a:schemeClr val="lt1"/>
            </a:fontRef>
          </p:style>
        </p:sp>
        <p:sp>
          <p:nvSpPr>
            <p:cNvPr id="92" name="Freeform 91"/>
            <p:cNvSpPr/>
            <p:nvPr/>
          </p:nvSpPr>
          <p:spPr>
            <a:xfrm rot="2874772">
              <a:off x="2647731" y="3950188"/>
              <a:ext cx="1437679" cy="1437679"/>
            </a:xfrm>
            <a:custGeom>
              <a:avLst/>
              <a:gdLst>
                <a:gd name="connsiteX0" fmla="*/ 0 w 1437679"/>
                <a:gd name="connsiteY0" fmla="*/ 0 h 1437679"/>
                <a:gd name="connsiteX1" fmla="*/ 1437679 w 1437679"/>
                <a:gd name="connsiteY1" fmla="*/ 0 h 1437679"/>
                <a:gd name="connsiteX2" fmla="*/ 1437679 w 1437679"/>
                <a:gd name="connsiteY2" fmla="*/ 1437679 h 1437679"/>
                <a:gd name="connsiteX3" fmla="*/ 0 w 1437679"/>
                <a:gd name="connsiteY3" fmla="*/ 1437679 h 1437679"/>
                <a:gd name="connsiteX4" fmla="*/ 0 w 1437679"/>
                <a:gd name="connsiteY4" fmla="*/ 0 h 1437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679" h="1437679">
                  <a:moveTo>
                    <a:pt x="0" y="0"/>
                  </a:moveTo>
                  <a:lnTo>
                    <a:pt x="1437679" y="0"/>
                  </a:lnTo>
                  <a:lnTo>
                    <a:pt x="1437679" y="1437679"/>
                  </a:lnTo>
                  <a:lnTo>
                    <a:pt x="0" y="14376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fa-IR" sz="2800" kern="1200" dirty="0">
                  <a:cs typeface="2  Homa" pitchFamily="2" charset="-78"/>
                </a:rPr>
                <a:t>پیشرفت مدرسه</a:t>
              </a:r>
              <a:endParaRPr lang="en-US" sz="2800" kern="1200" dirty="0">
                <a:cs typeface="2  Homa" pitchFamily="2" charset="-78"/>
              </a:endParaRPr>
            </a:p>
          </p:txBody>
        </p:sp>
        <p:sp>
          <p:nvSpPr>
            <p:cNvPr id="93" name="Circular Arrow 92"/>
            <p:cNvSpPr/>
            <p:nvPr/>
          </p:nvSpPr>
          <p:spPr>
            <a:xfrm>
              <a:off x="2554570" y="1408016"/>
              <a:ext cx="4064317" cy="4064317"/>
            </a:xfrm>
            <a:prstGeom prst="circularArrow">
              <a:avLst>
                <a:gd name="adj1" fmla="val 6898"/>
                <a:gd name="adj2" fmla="val 465012"/>
                <a:gd name="adj3" fmla="val 11262413"/>
                <a:gd name="adj4" fmla="val 9770295"/>
                <a:gd name="adj5" fmla="val 8047"/>
              </a:avLst>
            </a:prstGeom>
          </p:spPr>
          <p:style>
            <a:lnRef idx="2">
              <a:schemeClr val="lt1">
                <a:hueOff val="0"/>
                <a:satOff val="0"/>
                <a:lumOff val="0"/>
                <a:alphaOff val="0"/>
              </a:schemeClr>
            </a:lnRef>
            <a:fillRef idx="1">
              <a:schemeClr val="accent2">
                <a:hueOff val="7012249"/>
                <a:satOff val="-41263"/>
                <a:lumOff val="1570"/>
                <a:alphaOff val="0"/>
              </a:schemeClr>
            </a:fillRef>
            <a:effectRef idx="0">
              <a:schemeClr val="accent2">
                <a:hueOff val="7012249"/>
                <a:satOff val="-41263"/>
                <a:lumOff val="1570"/>
                <a:alphaOff val="0"/>
              </a:schemeClr>
            </a:effectRef>
            <a:fontRef idx="minor">
              <a:schemeClr val="lt1"/>
            </a:fontRef>
          </p:style>
        </p:sp>
        <p:sp>
          <p:nvSpPr>
            <p:cNvPr id="94" name="Freeform 93"/>
            <p:cNvSpPr/>
            <p:nvPr/>
          </p:nvSpPr>
          <p:spPr>
            <a:xfrm rot="2794830">
              <a:off x="2066229" y="1313222"/>
              <a:ext cx="2089772" cy="1437679"/>
            </a:xfrm>
            <a:custGeom>
              <a:avLst/>
              <a:gdLst>
                <a:gd name="connsiteX0" fmla="*/ 0 w 1437679"/>
                <a:gd name="connsiteY0" fmla="*/ 0 h 1437679"/>
                <a:gd name="connsiteX1" fmla="*/ 1437679 w 1437679"/>
                <a:gd name="connsiteY1" fmla="*/ 0 h 1437679"/>
                <a:gd name="connsiteX2" fmla="*/ 1437679 w 1437679"/>
                <a:gd name="connsiteY2" fmla="*/ 1437679 h 1437679"/>
                <a:gd name="connsiteX3" fmla="*/ 0 w 1437679"/>
                <a:gd name="connsiteY3" fmla="*/ 1437679 h 1437679"/>
                <a:gd name="connsiteX4" fmla="*/ 0 w 1437679"/>
                <a:gd name="connsiteY4" fmla="*/ 0 h 1437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679" h="1437679">
                  <a:moveTo>
                    <a:pt x="0" y="0"/>
                  </a:moveTo>
                  <a:lnTo>
                    <a:pt x="1437679" y="0"/>
                  </a:lnTo>
                  <a:lnTo>
                    <a:pt x="1437679" y="1437679"/>
                  </a:lnTo>
                  <a:lnTo>
                    <a:pt x="0" y="14376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fa-IR" sz="2800" kern="1200" dirty="0">
                  <a:cs typeface="2  Homa" pitchFamily="2" charset="-78"/>
                </a:rPr>
                <a:t>پیشرفت برنامه آموزشی</a:t>
              </a:r>
              <a:endParaRPr lang="en-US" sz="2800" kern="1200" dirty="0">
                <a:cs typeface="2  Homa" pitchFamily="2" charset="-78"/>
              </a:endParaRPr>
            </a:p>
          </p:txBody>
        </p:sp>
        <p:sp>
          <p:nvSpPr>
            <p:cNvPr id="95" name="Circular Arrow 94"/>
            <p:cNvSpPr/>
            <p:nvPr/>
          </p:nvSpPr>
          <p:spPr>
            <a:xfrm>
              <a:off x="2640832" y="1380381"/>
              <a:ext cx="4064317" cy="4064317"/>
            </a:xfrm>
            <a:prstGeom prst="circularArrow">
              <a:avLst>
                <a:gd name="adj1" fmla="val 6898"/>
                <a:gd name="adj2" fmla="val 465012"/>
                <a:gd name="adj3" fmla="val 16817878"/>
                <a:gd name="adj4" fmla="val 14922259"/>
                <a:gd name="adj5" fmla="val 8047"/>
              </a:avLst>
            </a:prstGeom>
          </p:spPr>
          <p:style>
            <a:lnRef idx="2">
              <a:schemeClr val="lt1">
                <a:hueOff val="0"/>
                <a:satOff val="0"/>
                <a:lumOff val="0"/>
                <a:alphaOff val="0"/>
              </a:schemeClr>
            </a:lnRef>
            <a:fillRef idx="1">
              <a:schemeClr val="accent2">
                <a:hueOff val="10518374"/>
                <a:satOff val="-61895"/>
                <a:lumOff val="2355"/>
                <a:alphaOff val="0"/>
              </a:schemeClr>
            </a:fillRef>
            <a:effectRef idx="0">
              <a:schemeClr val="accent2">
                <a:hueOff val="10518374"/>
                <a:satOff val="-61895"/>
                <a:lumOff val="2355"/>
                <a:alphaOff val="0"/>
              </a:schemeClr>
            </a:effectRef>
            <a:fontRef idx="minor">
              <a:schemeClr val="lt1"/>
            </a:fontRef>
          </p:style>
        </p:sp>
      </p:grpSp>
      <p:sp>
        <p:nvSpPr>
          <p:cNvPr id="96" name="TextBox 95"/>
          <p:cNvSpPr txBox="1"/>
          <p:nvPr/>
        </p:nvSpPr>
        <p:spPr>
          <a:xfrm>
            <a:off x="3878099" y="3236893"/>
            <a:ext cx="1694950" cy="1077218"/>
          </a:xfrm>
          <a:prstGeom prst="rect">
            <a:avLst/>
          </a:prstGeom>
          <a:noFill/>
          <a:ln w="38100">
            <a:solidFill>
              <a:srgbClr val="FF0000"/>
            </a:solidFill>
          </a:ln>
        </p:spPr>
        <p:txBody>
          <a:bodyPr wrap="square" rtlCol="0">
            <a:spAutoFit/>
          </a:bodyPr>
          <a:lstStyle/>
          <a:p>
            <a:pPr algn="ctr"/>
            <a:r>
              <a:rPr lang="fa-IR" sz="3200" dirty="0">
                <a:solidFill>
                  <a:schemeClr val="tx1">
                    <a:hueOff val="0"/>
                    <a:satOff val="0"/>
                    <a:lumOff val="0"/>
                    <a:alphaOff val="0"/>
                  </a:schemeClr>
                </a:solidFill>
                <a:latin typeface="+mn-lt"/>
                <a:cs typeface="B Titr" pitchFamily="2" charset="-78"/>
              </a:rPr>
              <a:t>یادگیری شاگردان</a:t>
            </a:r>
            <a:endParaRPr lang="en-US" sz="3200" dirty="0">
              <a:solidFill>
                <a:schemeClr val="tx1">
                  <a:hueOff val="0"/>
                  <a:satOff val="0"/>
                  <a:lumOff val="0"/>
                  <a:alphaOff val="0"/>
                </a:schemeClr>
              </a:solidFill>
              <a:latin typeface="+mn-lt"/>
              <a:cs typeface="B Titr" pitchFamily="2" charset="-78"/>
            </a:endParaRPr>
          </a:p>
        </p:txBody>
      </p:sp>
      <p:sp>
        <p:nvSpPr>
          <p:cNvPr id="97" name="Right Arrow 96"/>
          <p:cNvSpPr/>
          <p:nvPr/>
        </p:nvSpPr>
        <p:spPr>
          <a:xfrm>
            <a:off x="5638800" y="3553968"/>
            <a:ext cx="489204" cy="484632"/>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ight Arrow 97"/>
          <p:cNvSpPr/>
          <p:nvPr/>
        </p:nvSpPr>
        <p:spPr>
          <a:xfrm rot="10800000">
            <a:off x="3320797" y="3581400"/>
            <a:ext cx="489203" cy="484632"/>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Down Arrow 98"/>
          <p:cNvSpPr/>
          <p:nvPr/>
        </p:nvSpPr>
        <p:spPr>
          <a:xfrm>
            <a:off x="4419600" y="4434849"/>
            <a:ext cx="484632" cy="518151"/>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Down Arrow 99"/>
          <p:cNvSpPr/>
          <p:nvPr/>
        </p:nvSpPr>
        <p:spPr>
          <a:xfrm rot="10800000">
            <a:off x="4419600" y="2667000"/>
            <a:ext cx="484632" cy="489204"/>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1000"/>
                                        <p:tgtEl>
                                          <p:spTgt spid="87"/>
                                        </p:tgtEl>
                                      </p:cBhvr>
                                    </p:animEffect>
                                    <p:anim calcmode="lin" valueType="num">
                                      <p:cBhvr>
                                        <p:cTn id="8" dur="1000" fill="hold"/>
                                        <p:tgtEl>
                                          <p:spTgt spid="87"/>
                                        </p:tgtEl>
                                        <p:attrNameLst>
                                          <p:attrName>ppt_x</p:attrName>
                                        </p:attrNameLst>
                                      </p:cBhvr>
                                      <p:tavLst>
                                        <p:tav tm="0">
                                          <p:val>
                                            <p:strVal val="#ppt_x"/>
                                          </p:val>
                                        </p:tav>
                                        <p:tav tm="100000">
                                          <p:val>
                                            <p:strVal val="#ppt_x"/>
                                          </p:val>
                                        </p:tav>
                                      </p:tavLst>
                                    </p:anim>
                                    <p:anim calcmode="lin" valueType="num">
                                      <p:cBhvr>
                                        <p:cTn id="9"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5602" name="Title 1"/>
          <p:cNvSpPr>
            <a:spLocks noGrp="1"/>
          </p:cNvSpPr>
          <p:nvPr>
            <p:ph type="title"/>
          </p:nvPr>
        </p:nvSpPr>
        <p:spPr>
          <a:xfrm>
            <a:off x="1009442" y="152400"/>
            <a:ext cx="7125113" cy="924475"/>
          </a:xfrm>
        </p:spPr>
        <p:txBody>
          <a:bodyPr/>
          <a:lstStyle/>
          <a:p>
            <a:pPr algn="r" eaLnBrk="1" hangingPunct="1"/>
            <a:r>
              <a:rPr lang="fa-IR" sz="4000" b="1" dirty="0">
                <a:solidFill>
                  <a:srgbClr val="FFFF00"/>
                </a:solidFill>
                <a:cs typeface="2  Vahid" pitchFamily="2" charset="-78"/>
              </a:rPr>
              <a:t>ب) تاریخچه درس پژوهی</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762001" y="1143000"/>
            <a:ext cx="7848599" cy="5334000"/>
          </a:xfrm>
        </p:spPr>
        <p:txBody>
          <a:bodyPr rtlCol="0" anchor="t">
            <a:noAutofit/>
          </a:bodyPr>
          <a:lstStyle/>
          <a:p>
            <a:pPr marL="449263" indent="-449263" algn="just">
              <a:lnSpc>
                <a:spcPct val="150000"/>
              </a:lnSpc>
              <a:spcAft>
                <a:spcPts val="0"/>
              </a:spcAft>
              <a:buClr>
                <a:srgbClr val="00B0F0"/>
              </a:buClr>
              <a:buFont typeface="Wingdings 2" pitchFamily="18" charset="2"/>
              <a:buChar char="³"/>
              <a:defRPr/>
            </a:pPr>
            <a:r>
              <a:rPr lang="fa-IR" sz="3200" b="1" dirty="0">
                <a:solidFill>
                  <a:srgbClr val="FFFFCC"/>
                </a:solidFill>
                <a:cs typeface="B Compset" pitchFamily="2" charset="-78"/>
              </a:rPr>
              <a:t>درس پژوهی ظرفیت شگفت انگیزی برای کمک به تحول درآموزش و پرورش دارد درس پژوهی رويکردی برای توسعه دانش حرفه‌ای معلمان است،که از درون مدارس ژاپني منشأ گرفته و توسعه يافته است.</a:t>
            </a:r>
          </a:p>
          <a:p>
            <a:pPr marL="449263" indent="-449263" algn="just">
              <a:lnSpc>
                <a:spcPct val="150000"/>
              </a:lnSpc>
              <a:spcAft>
                <a:spcPts val="0"/>
              </a:spcAft>
              <a:buClr>
                <a:srgbClr val="00B0F0"/>
              </a:buClr>
              <a:buFont typeface="Wingdings 2" pitchFamily="18" charset="2"/>
              <a:buChar char="³"/>
              <a:defRPr/>
            </a:pPr>
            <a:r>
              <a:rPr lang="fa-IR" sz="3200" b="1" dirty="0">
                <a:solidFill>
                  <a:srgbClr val="FFC000"/>
                </a:solidFill>
                <a:cs typeface="B Compset" pitchFamily="2" charset="-78"/>
              </a:rPr>
              <a:t> </a:t>
            </a:r>
            <a:r>
              <a:rPr lang="ar-SA" sz="3200" b="1" dirty="0">
                <a:solidFill>
                  <a:srgbClr val="FFC000"/>
                </a:solidFill>
                <a:cs typeface="B Compset" pitchFamily="2" charset="-78"/>
              </a:rPr>
              <a:t>این فعالیت تاریخچه ای طولانی مدت در میان معلمان این کشور دارد </a:t>
            </a:r>
            <a:r>
              <a:rPr lang="fa-IR" sz="3200" b="1" dirty="0">
                <a:solidFill>
                  <a:srgbClr val="FFC000"/>
                </a:solidFill>
                <a:cs typeface="B Compset" pitchFamily="2" charset="-78"/>
              </a:rPr>
              <a:t>و</a:t>
            </a:r>
            <a:r>
              <a:rPr lang="ar-SA" sz="3200" b="1" dirty="0">
                <a:solidFill>
                  <a:srgbClr val="FFC000"/>
                </a:solidFill>
                <a:cs typeface="B Compset" pitchFamily="2" charset="-78"/>
              </a:rPr>
              <a:t> در آموزش و پرورش ژاپن کاملا</a:t>
            </a:r>
            <a:r>
              <a:rPr lang="fa-IR" sz="3200" b="1" dirty="0">
                <a:solidFill>
                  <a:srgbClr val="FFC000"/>
                </a:solidFill>
                <a:cs typeface="B Compset" pitchFamily="2" charset="-78"/>
              </a:rPr>
              <a:t> </a:t>
            </a:r>
            <a:r>
              <a:rPr lang="ar-SA" sz="3200" b="1" dirty="0">
                <a:solidFill>
                  <a:srgbClr val="FFC000"/>
                </a:solidFill>
                <a:cs typeface="B Compset" pitchFamily="2" charset="-78"/>
              </a:rPr>
              <a:t>ریشه دوانیده است</a:t>
            </a:r>
            <a:r>
              <a:rPr lang="fa-IR" sz="3200" b="1" dirty="0">
                <a:solidFill>
                  <a:srgbClr val="FFC000"/>
                </a:solidFill>
                <a:cs typeface="B Compset" pitchFamily="2" charset="-78"/>
              </a:rPr>
              <a:t>.</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082802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5602" name="Title 1"/>
          <p:cNvSpPr>
            <a:spLocks noGrp="1"/>
          </p:cNvSpPr>
          <p:nvPr>
            <p:ph type="title"/>
          </p:nvPr>
        </p:nvSpPr>
        <p:spPr>
          <a:xfrm>
            <a:off x="1009442" y="152400"/>
            <a:ext cx="7125113" cy="924475"/>
          </a:xfrm>
        </p:spPr>
        <p:txBody>
          <a:bodyPr/>
          <a:lstStyle/>
          <a:p>
            <a:pPr algn="r" eaLnBrk="1" hangingPunct="1"/>
            <a:r>
              <a:rPr lang="fa-IR" sz="4000" b="1" dirty="0">
                <a:solidFill>
                  <a:srgbClr val="FFFF00"/>
                </a:solidFill>
                <a:cs typeface="2  Vahid" pitchFamily="2" charset="-78"/>
              </a:rPr>
              <a:t>ب) تعریفی از درس پژوهی</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914400" y="1524000"/>
            <a:ext cx="7772400" cy="4517239"/>
          </a:xfrm>
        </p:spPr>
        <p:txBody>
          <a:bodyPr rtlCol="0" anchor="t">
            <a:noAutofit/>
          </a:bodyPr>
          <a:lstStyle/>
          <a:p>
            <a:pPr marL="539750" indent="-539750" algn="just">
              <a:lnSpc>
                <a:spcPct val="150000"/>
              </a:lnSpc>
              <a:spcAft>
                <a:spcPts val="0"/>
              </a:spcAft>
              <a:buClr>
                <a:srgbClr val="FFC000"/>
              </a:buClr>
              <a:buFont typeface="Wingdings" pitchFamily="2" charset="2"/>
              <a:buChar char="v"/>
              <a:defRPr/>
            </a:pPr>
            <a:r>
              <a:rPr lang="fa-IR" sz="3200" b="1" dirty="0">
                <a:solidFill>
                  <a:srgbClr val="02E8EE"/>
                </a:solidFill>
                <a:cs typeface="B Compset" pitchFamily="2" charset="-78"/>
              </a:rPr>
              <a:t>در اين رويکرد، معلمان با حضور و تشريک مساعی در </a:t>
            </a:r>
            <a:r>
              <a:rPr lang="fa-IR" sz="3200" b="1" dirty="0">
                <a:solidFill>
                  <a:srgbClr val="FEACBA"/>
                </a:solidFill>
                <a:cs typeface="B Compset" pitchFamily="2" charset="-78"/>
              </a:rPr>
              <a:t>گروه‌های کوچک</a:t>
            </a:r>
            <a:r>
              <a:rPr lang="fa-IR" sz="3200" b="1" dirty="0">
                <a:solidFill>
                  <a:srgbClr val="02E8EE"/>
                </a:solidFill>
                <a:cs typeface="B Compset" pitchFamily="2" charset="-78"/>
              </a:rPr>
              <a:t> و نیز شرکت در </a:t>
            </a:r>
            <a:r>
              <a:rPr lang="fa-IR" sz="3200" b="1" dirty="0">
                <a:solidFill>
                  <a:srgbClr val="FEACBA"/>
                </a:solidFill>
                <a:cs typeface="B Compset" pitchFamily="2" charset="-78"/>
              </a:rPr>
              <a:t>جلسات هم انديشی </a:t>
            </a:r>
            <a:r>
              <a:rPr lang="fa-IR" sz="3200" b="1" dirty="0">
                <a:solidFill>
                  <a:srgbClr val="02E8EE"/>
                </a:solidFill>
                <a:cs typeface="B Compset" pitchFamily="2" charset="-78"/>
              </a:rPr>
              <a:t>پيرامون اهداف و محتوای دروس، به يک برنامه مقدماتی برای تدريس دست می‌يابند. سپس با مشاهده اجرای برنامه و نقد آن، فرصتی برای رشد حرفه‌ای خود مهيا می‌سازند.</a:t>
            </a:r>
            <a:endParaRPr lang="en-US" sz="3200" b="1" dirty="0">
              <a:solidFill>
                <a:srgbClr val="02E8EE"/>
              </a:solidFill>
              <a:cs typeface="B Compset" pitchFamily="2" charset="-78"/>
            </a:endParaRP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216158435"/>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6626" name="Title 1"/>
          <p:cNvSpPr>
            <a:spLocks noGrp="1"/>
          </p:cNvSpPr>
          <p:nvPr>
            <p:ph type="title"/>
          </p:nvPr>
        </p:nvSpPr>
        <p:spPr>
          <a:xfrm>
            <a:off x="1009442" y="152400"/>
            <a:ext cx="7125113" cy="924475"/>
          </a:xfrm>
        </p:spPr>
        <p:txBody>
          <a:bodyPr/>
          <a:lstStyle/>
          <a:p>
            <a:pPr algn="r"/>
            <a:r>
              <a:rPr lang="fa-IR" sz="4000" b="1" dirty="0">
                <a:solidFill>
                  <a:srgbClr val="FFFF00"/>
                </a:solidFill>
                <a:cs typeface="2  Vahid" pitchFamily="2" charset="-78"/>
              </a:rPr>
              <a:t>ب)درس پژوهی</a:t>
            </a:r>
            <a:endParaRPr lang="en-US" sz="4000" dirty="0"/>
          </a:p>
        </p:txBody>
      </p:sp>
      <p:sp>
        <p:nvSpPr>
          <p:cNvPr id="3" name="Content Placeholder 2"/>
          <p:cNvSpPr>
            <a:spLocks noGrp="1"/>
          </p:cNvSpPr>
          <p:nvPr>
            <p:ph idx="1"/>
          </p:nvPr>
        </p:nvSpPr>
        <p:spPr>
          <a:xfrm>
            <a:off x="838200" y="1143000"/>
            <a:ext cx="7696199" cy="5118237"/>
          </a:xfrm>
        </p:spPr>
        <p:txBody>
          <a:bodyPr rtlCol="0" anchor="t">
            <a:noAutofit/>
          </a:bodyPr>
          <a:lstStyle/>
          <a:p>
            <a:pPr marL="449263" indent="-449263" algn="just" rtl="1" eaLnBrk="1" fontAlgn="auto" hangingPunct="1">
              <a:lnSpc>
                <a:spcPct val="200000"/>
              </a:lnSpc>
              <a:spcAft>
                <a:spcPts val="0"/>
              </a:spcAft>
              <a:buClr>
                <a:srgbClr val="FFC000"/>
              </a:buClr>
              <a:buFont typeface="Wingdings" pitchFamily="2" charset="2"/>
              <a:buChar char="Ø"/>
              <a:defRPr/>
            </a:pPr>
            <a:r>
              <a:rPr lang="ar-SA" sz="3200" b="1" dirty="0">
                <a:solidFill>
                  <a:srgbClr val="FFFFCC"/>
                </a:solidFill>
                <a:cs typeface="B Compset" pitchFamily="2" charset="-78"/>
              </a:rPr>
              <a:t>مطالعات متعدد تطبیقی </a:t>
            </a:r>
            <a:r>
              <a:rPr lang="fa-IR" sz="3200" b="1" dirty="0">
                <a:solidFill>
                  <a:srgbClr val="FFFFCC"/>
                </a:solidFill>
                <a:cs typeface="B Compset" pitchFamily="2" charset="-78"/>
              </a:rPr>
              <a:t>در </a:t>
            </a:r>
            <a:r>
              <a:rPr lang="ar-SA" sz="3200" b="1" dirty="0">
                <a:solidFill>
                  <a:srgbClr val="FFFFCC"/>
                </a:solidFill>
                <a:cs typeface="B Compset" pitchFamily="2" charset="-78"/>
              </a:rPr>
              <a:t>سه کشور ژاپن ،امریکا و آلمان</a:t>
            </a:r>
            <a:r>
              <a:rPr lang="fa-IR" sz="3200" b="1" dirty="0">
                <a:solidFill>
                  <a:srgbClr val="FFFFCC"/>
                </a:solidFill>
                <a:cs typeface="B Compset" pitchFamily="2" charset="-78"/>
              </a:rPr>
              <a:t> </a:t>
            </a:r>
            <a:r>
              <a:rPr lang="ar-SA" sz="3200" b="1" dirty="0">
                <a:solidFill>
                  <a:srgbClr val="FFFFCC"/>
                </a:solidFill>
                <a:cs typeface="B Compset" pitchFamily="2" charset="-78"/>
              </a:rPr>
              <a:t>زمینه </a:t>
            </a:r>
            <a:r>
              <a:rPr lang="fa-IR" sz="3200" b="1" dirty="0">
                <a:solidFill>
                  <a:srgbClr val="FFFFCC"/>
                </a:solidFill>
                <a:cs typeface="B Compset" pitchFamily="2" charset="-78"/>
              </a:rPr>
              <a:t>خوبی را برای </a:t>
            </a:r>
            <a:r>
              <a:rPr lang="ar-SA" sz="3200" b="1" dirty="0">
                <a:solidFill>
                  <a:srgbClr val="FFFFCC"/>
                </a:solidFill>
                <a:cs typeface="B Compset" pitchFamily="2" charset="-78"/>
              </a:rPr>
              <a:t>اشاعه </a:t>
            </a:r>
            <a:r>
              <a:rPr lang="fa-IR" sz="3200" b="1" dirty="0">
                <a:solidFill>
                  <a:srgbClr val="FFFFCC"/>
                </a:solidFill>
                <a:cs typeface="B Compset" pitchFamily="2" charset="-78"/>
              </a:rPr>
              <a:t>درس پژوهی</a:t>
            </a:r>
            <a:r>
              <a:rPr lang="ar-SA" sz="3200" b="1" dirty="0">
                <a:solidFill>
                  <a:srgbClr val="FFFFCC"/>
                </a:solidFill>
                <a:cs typeface="B Compset" pitchFamily="2" charset="-78"/>
              </a:rPr>
              <a:t> </a:t>
            </a:r>
            <a:r>
              <a:rPr lang="fa-IR" sz="3200" b="1" dirty="0">
                <a:solidFill>
                  <a:srgbClr val="FFFFCC"/>
                </a:solidFill>
                <a:cs typeface="B Compset" pitchFamily="2" charset="-78"/>
              </a:rPr>
              <a:t>میان</a:t>
            </a:r>
            <a:r>
              <a:rPr lang="ar-SA" sz="3200" b="1" dirty="0">
                <a:solidFill>
                  <a:srgbClr val="FFFFCC"/>
                </a:solidFill>
                <a:cs typeface="B Compset" pitchFamily="2" charset="-78"/>
              </a:rPr>
              <a:t> سایر نظامهای آموزشی مهیا نمود</a:t>
            </a:r>
            <a:r>
              <a:rPr lang="fa-IR" sz="3200" b="1" dirty="0">
                <a:solidFill>
                  <a:srgbClr val="FFFFCC"/>
                </a:solidFill>
                <a:cs typeface="B Compset" pitchFamily="2" charset="-78"/>
              </a:rPr>
              <a:t>ه است</a:t>
            </a:r>
            <a:r>
              <a:rPr lang="ar-SA" sz="3200" b="1" dirty="0">
                <a:solidFill>
                  <a:srgbClr val="FFFFCC"/>
                </a:solidFill>
                <a:cs typeface="B Compset" pitchFamily="2" charset="-78"/>
              </a:rPr>
              <a:t>.</a:t>
            </a:r>
            <a:endParaRPr lang="fa-IR" sz="3200" b="1" dirty="0">
              <a:solidFill>
                <a:srgbClr val="FFFFCC"/>
              </a:solidFill>
              <a:cs typeface="B Compset" pitchFamily="2" charset="-78"/>
            </a:endParaRPr>
          </a:p>
          <a:p>
            <a:pPr marL="449263" indent="-449263" algn="just" rtl="1" eaLnBrk="1" fontAlgn="auto" hangingPunct="1">
              <a:lnSpc>
                <a:spcPct val="200000"/>
              </a:lnSpc>
              <a:spcAft>
                <a:spcPts val="0"/>
              </a:spcAft>
              <a:buClr>
                <a:srgbClr val="FFC000"/>
              </a:buClr>
              <a:buFont typeface="Wingdings" pitchFamily="2" charset="2"/>
              <a:buChar char="Ø"/>
              <a:defRPr/>
            </a:pPr>
            <a:r>
              <a:rPr lang="fa-IR" sz="3200" b="1" dirty="0">
                <a:solidFill>
                  <a:srgbClr val="9FFB25"/>
                </a:solidFill>
                <a:cs typeface="B Compset" pitchFamily="2" charset="-78"/>
              </a:rPr>
              <a:t>کشورهای چين، هنگ کنگ، انگليس، سنگاپور، استراليا و مالزی نيز به پژوهش­هايی در اين زمينه اقدام کرده اند.</a:t>
            </a:r>
            <a:endParaRPr lang="en-US" sz="3200" b="1" dirty="0">
              <a:solidFill>
                <a:srgbClr val="9FFB25"/>
              </a:solidFill>
              <a:cs typeface="B Compset" pitchFamily="2" charset="-78"/>
            </a:endParaRP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7650" name="Title 1"/>
          <p:cNvSpPr>
            <a:spLocks noGrp="1"/>
          </p:cNvSpPr>
          <p:nvPr>
            <p:ph type="title"/>
          </p:nvPr>
        </p:nvSpPr>
        <p:spPr>
          <a:xfrm>
            <a:off x="1009442" y="304800"/>
            <a:ext cx="7125113" cy="924475"/>
          </a:xfrm>
        </p:spPr>
        <p:txBody>
          <a:bodyPr/>
          <a:lstStyle/>
          <a:p>
            <a:pPr algn="r" eaLnBrk="1" hangingPunct="1"/>
            <a:r>
              <a:rPr lang="fa-IR" sz="4000" b="1" dirty="0">
                <a:solidFill>
                  <a:srgbClr val="FFFF00"/>
                </a:solidFill>
                <a:cs typeface="2  Vahid" pitchFamily="2" charset="-78"/>
              </a:rPr>
              <a:t>مطالعه تطبیقی (تدریس بر بسترفرهنگ ها)</a:t>
            </a:r>
            <a:endParaRPr lang="en-US" sz="4000" dirty="0">
              <a:solidFill>
                <a:srgbClr val="FFFF00"/>
              </a:solidFill>
              <a:cs typeface="2  Vahid" pitchFamily="2" charset="-78"/>
            </a:endParaRPr>
          </a:p>
        </p:txBody>
      </p:sp>
      <p:sp>
        <p:nvSpPr>
          <p:cNvPr id="27651" name="Content Placeholder 2"/>
          <p:cNvSpPr>
            <a:spLocks noGrp="1"/>
          </p:cNvSpPr>
          <p:nvPr>
            <p:ph idx="1"/>
          </p:nvPr>
        </p:nvSpPr>
        <p:spPr>
          <a:xfrm>
            <a:off x="762001" y="1447800"/>
            <a:ext cx="7924800" cy="4724400"/>
          </a:xfrm>
        </p:spPr>
        <p:txBody>
          <a:bodyPr anchor="t">
            <a:noAutofit/>
          </a:bodyPr>
          <a:lstStyle/>
          <a:p>
            <a:pPr marL="449263" indent="-449263" algn="just">
              <a:lnSpc>
                <a:spcPct val="150000"/>
              </a:lnSpc>
              <a:buClr>
                <a:srgbClr val="FEACBA"/>
              </a:buClr>
              <a:buFont typeface="Wingdings" pitchFamily="2" charset="2"/>
              <a:buChar char="v"/>
            </a:pPr>
            <a:r>
              <a:rPr lang="fa-IR" sz="3200" b="1" dirty="0">
                <a:cs typeface="B Compset" pitchFamily="2" charset="-78"/>
              </a:rPr>
              <a:t>بررسی مطالعات جهانی رياضيات و علوم (</a:t>
            </a:r>
            <a:r>
              <a:rPr lang="en-US" sz="2800" dirty="0">
                <a:cs typeface="2  Vahid" pitchFamily="2" charset="-78"/>
              </a:rPr>
              <a:t>TIMSS</a:t>
            </a:r>
            <a:r>
              <a:rPr lang="fa-IR" sz="3200" b="1" dirty="0">
                <a:cs typeface="B Compset" pitchFamily="2" charset="-78"/>
              </a:rPr>
              <a:t>)، تفاوت‌های مشهودی را در عملکرد دانش‌آموزان نشان داد.</a:t>
            </a:r>
          </a:p>
          <a:p>
            <a:pPr marL="449263" indent="-449263" algn="just">
              <a:lnSpc>
                <a:spcPct val="150000"/>
              </a:lnSpc>
              <a:buClr>
                <a:srgbClr val="FEACBA"/>
              </a:buClr>
              <a:buFont typeface="Wingdings" pitchFamily="2" charset="2"/>
              <a:buChar char="v"/>
            </a:pPr>
            <a:r>
              <a:rPr lang="fa-IR" sz="3200" b="1" dirty="0">
                <a:solidFill>
                  <a:srgbClr val="FFFF99"/>
                </a:solidFill>
                <a:cs typeface="B Compset" pitchFamily="2" charset="-78"/>
              </a:rPr>
              <a:t>در سال 1993 به منظور توصيف روند آموزش در فرهنگ­های مختلف، سه فيلمبردار به مدت 7 ماه در کلاس‌های درس مدارس آمريکا، ژاپن و آلمان حضور پيدا کردند. </a:t>
            </a:r>
            <a:endParaRPr lang="en-US" sz="3200" b="1" dirty="0">
              <a:solidFill>
                <a:srgbClr val="FFFF99"/>
              </a:solidFill>
              <a:cs typeface="B Compset" pitchFamily="2" charset="-78"/>
            </a:endParaRPr>
          </a:p>
        </p:txBody>
      </p:sp>
      <p:cxnSp>
        <p:nvCxnSpPr>
          <p:cNvPr id="4" name="Straight Connector 3"/>
          <p:cNvCxnSpPr/>
          <p:nvPr/>
        </p:nvCxnSpPr>
        <p:spPr>
          <a:xfrm flipH="1">
            <a:off x="1042988" y="13716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7650" name="Title 1"/>
          <p:cNvSpPr>
            <a:spLocks noGrp="1"/>
          </p:cNvSpPr>
          <p:nvPr>
            <p:ph type="title"/>
          </p:nvPr>
        </p:nvSpPr>
        <p:spPr>
          <a:xfrm>
            <a:off x="1009442" y="381000"/>
            <a:ext cx="7125113" cy="924475"/>
          </a:xfrm>
        </p:spPr>
        <p:txBody>
          <a:bodyPr/>
          <a:lstStyle/>
          <a:p>
            <a:pPr algn="r" eaLnBrk="1" hangingPunct="1"/>
            <a:r>
              <a:rPr lang="fa-IR" sz="4000" b="1" dirty="0">
                <a:solidFill>
                  <a:srgbClr val="FFFF00"/>
                </a:solidFill>
                <a:cs typeface="2  Vahid" pitchFamily="2" charset="-78"/>
              </a:rPr>
              <a:t>مطالعه تطبیقی (تدریس بر بسترفرهنگ ها)</a:t>
            </a:r>
            <a:endParaRPr lang="en-US" sz="4000" dirty="0">
              <a:solidFill>
                <a:srgbClr val="FFFF00"/>
              </a:solidFill>
              <a:cs typeface="2  Vahid" pitchFamily="2" charset="-78"/>
            </a:endParaRPr>
          </a:p>
        </p:txBody>
      </p:sp>
      <p:sp>
        <p:nvSpPr>
          <p:cNvPr id="27651" name="Content Placeholder 2"/>
          <p:cNvSpPr>
            <a:spLocks noGrp="1"/>
          </p:cNvSpPr>
          <p:nvPr>
            <p:ph idx="1"/>
          </p:nvPr>
        </p:nvSpPr>
        <p:spPr>
          <a:xfrm>
            <a:off x="685800" y="1447800"/>
            <a:ext cx="8001001" cy="4724400"/>
          </a:xfrm>
        </p:spPr>
        <p:txBody>
          <a:bodyPr anchor="t">
            <a:noAutofit/>
          </a:bodyPr>
          <a:lstStyle/>
          <a:p>
            <a:pPr marL="539750" indent="-539750" algn="just">
              <a:lnSpc>
                <a:spcPct val="150000"/>
              </a:lnSpc>
              <a:buClr>
                <a:srgbClr val="FEACBA"/>
              </a:buClr>
              <a:buFont typeface="Wingdings" pitchFamily="2" charset="2"/>
              <a:buChar char="v"/>
            </a:pPr>
            <a:r>
              <a:rPr lang="fa-IR" sz="3200" b="1" dirty="0">
                <a:cs typeface="B Compset" pitchFamily="2" charset="-78"/>
              </a:rPr>
              <a:t>علاوه بر تصویربرداری از کلاس‌های درس، مواد درسی مکمل، کتاب‌هاي درسی، تكاليف دانش‌آموزان و پرسشنامه‌های تکمیل شده توسط معلمین هم جمع­آوری شد. تصویربرداری از کلاس ها، به انتخاب معلمین و به صورت کامل از درسی که حاوی مفاهیم مطالعات جهانی رياضيات و علوم (</a:t>
            </a:r>
            <a:r>
              <a:rPr lang="en-US" sz="2800" dirty="0">
                <a:cs typeface="B Compset" pitchFamily="2" charset="-78"/>
              </a:rPr>
              <a:t>TIMSS</a:t>
            </a:r>
            <a:r>
              <a:rPr lang="fa-IR" sz="3200" b="1" dirty="0">
                <a:cs typeface="B Compset" pitchFamily="2" charset="-78"/>
              </a:rPr>
              <a:t>) بود انجام شد.</a:t>
            </a:r>
            <a:endParaRPr lang="en-US" sz="3200" b="1" dirty="0">
              <a:solidFill>
                <a:srgbClr val="FFFF99"/>
              </a:solidFill>
              <a:cs typeface="B Compset" pitchFamily="2" charset="-78"/>
            </a:endParaRPr>
          </a:p>
        </p:txBody>
      </p:sp>
      <p:cxnSp>
        <p:nvCxnSpPr>
          <p:cNvPr id="4" name="Straight Connector 3"/>
          <p:cNvCxnSpPr/>
          <p:nvPr/>
        </p:nvCxnSpPr>
        <p:spPr>
          <a:xfrm flipH="1">
            <a:off x="1042988" y="13716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748098409"/>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7650" name="Title 1"/>
          <p:cNvSpPr>
            <a:spLocks noGrp="1"/>
          </p:cNvSpPr>
          <p:nvPr>
            <p:ph type="title"/>
          </p:nvPr>
        </p:nvSpPr>
        <p:spPr>
          <a:xfrm>
            <a:off x="1042988" y="228600"/>
            <a:ext cx="7125113" cy="924475"/>
          </a:xfrm>
        </p:spPr>
        <p:txBody>
          <a:bodyPr/>
          <a:lstStyle/>
          <a:p>
            <a:pPr algn="r" eaLnBrk="1" hangingPunct="1"/>
            <a:r>
              <a:rPr lang="fa-IR" sz="4000" b="1" dirty="0">
                <a:solidFill>
                  <a:srgbClr val="FFFF00"/>
                </a:solidFill>
                <a:cs typeface="2  Vahid" pitchFamily="2" charset="-78"/>
              </a:rPr>
              <a:t>مطالعه تطبیقی (تدریس بر بسترفرهنگ ها)</a:t>
            </a:r>
            <a:endParaRPr lang="en-US" sz="4000" dirty="0">
              <a:solidFill>
                <a:srgbClr val="FFFF00"/>
              </a:solidFill>
              <a:cs typeface="2  Vahid" pitchFamily="2" charset="-78"/>
            </a:endParaRPr>
          </a:p>
        </p:txBody>
      </p:sp>
      <p:sp>
        <p:nvSpPr>
          <p:cNvPr id="27651" name="Content Placeholder 2"/>
          <p:cNvSpPr>
            <a:spLocks noGrp="1"/>
          </p:cNvSpPr>
          <p:nvPr>
            <p:ph idx="1"/>
          </p:nvPr>
        </p:nvSpPr>
        <p:spPr>
          <a:xfrm>
            <a:off x="533399" y="1219200"/>
            <a:ext cx="8229601" cy="5181600"/>
          </a:xfrm>
        </p:spPr>
        <p:txBody>
          <a:bodyPr anchor="t">
            <a:noAutofit/>
          </a:bodyPr>
          <a:lstStyle/>
          <a:p>
            <a:pPr marL="539750" indent="-539750" algn="just">
              <a:lnSpc>
                <a:spcPct val="150000"/>
              </a:lnSpc>
              <a:spcAft>
                <a:spcPts val="0"/>
              </a:spcAft>
              <a:buClr>
                <a:srgbClr val="FEACBA"/>
              </a:buClr>
              <a:buFont typeface="Wingdings" pitchFamily="2" charset="2"/>
              <a:buChar char="v"/>
              <a:defRPr/>
            </a:pPr>
            <a:r>
              <a:rPr lang="fa-IR" sz="3200" b="1" dirty="0">
                <a:solidFill>
                  <a:srgbClr val="02E8EE"/>
                </a:solidFill>
                <a:cs typeface="B Compset" pitchFamily="2" charset="-78"/>
              </a:rPr>
              <a:t>فيلم­ها و اطلاعات به دست آمده طی فرآيند خاصی مورد بررسی قرار گرفت. بررسی­ها نشان داد که فرآيند تدريس در اين کشورها از سه الگوی کاملاً متفاوت با ويژگی­های منحصر به فرد برخوردار است.</a:t>
            </a:r>
          </a:p>
          <a:p>
            <a:pPr marL="539750" indent="-539750" algn="just">
              <a:lnSpc>
                <a:spcPct val="150000"/>
              </a:lnSpc>
              <a:spcAft>
                <a:spcPts val="0"/>
              </a:spcAft>
              <a:buClr>
                <a:srgbClr val="FEACBA"/>
              </a:buClr>
              <a:buFont typeface="Wingdings" pitchFamily="2" charset="2"/>
              <a:buChar char="v"/>
              <a:defRPr/>
            </a:pPr>
            <a:r>
              <a:rPr lang="fa-IR" sz="3200" b="1" dirty="0">
                <a:cs typeface="B Compset" pitchFamily="2" charset="-78"/>
              </a:rPr>
              <a:t> مقايسه­ اين الگوها نشانگر اين واقعيت است که برنامه­های درسی قصد شدة مشابه، ممکن است در سيستم­های آموزشی مختلف، کارکردها</a:t>
            </a:r>
            <a:r>
              <a:rPr lang="en-US" sz="3200" b="1" dirty="0">
                <a:cs typeface="B Compset" pitchFamily="2" charset="-78"/>
              </a:rPr>
              <a:t> </a:t>
            </a:r>
            <a:r>
              <a:rPr lang="fa-IR" sz="3200" b="1" dirty="0">
                <a:cs typeface="B Compset" pitchFamily="2" charset="-78"/>
              </a:rPr>
              <a:t>و نتایج متفاوتی داشته باشند.</a:t>
            </a:r>
            <a:endParaRPr lang="en-US" sz="32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37801142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122" name="Title 1"/>
          <p:cNvSpPr>
            <a:spLocks noGrp="1"/>
          </p:cNvSpPr>
          <p:nvPr>
            <p:ph type="title"/>
          </p:nvPr>
        </p:nvSpPr>
        <p:spPr>
          <a:xfrm>
            <a:off x="1028287" y="304800"/>
            <a:ext cx="7125113" cy="924475"/>
          </a:xfrm>
        </p:spPr>
        <p:txBody>
          <a:bodyPr/>
          <a:lstStyle/>
          <a:p>
            <a:pPr algn="r" eaLnBrk="1" hangingPunct="1"/>
            <a:r>
              <a:rPr lang="fa-IR" sz="4400" dirty="0">
                <a:solidFill>
                  <a:srgbClr val="FFFF00"/>
                </a:solidFill>
                <a:cs typeface="2  Vahid" pitchFamily="2" charset="-78"/>
              </a:rPr>
              <a:t>طرح مساله</a:t>
            </a:r>
            <a:endParaRPr lang="en-US" sz="4400" dirty="0">
              <a:solidFill>
                <a:srgbClr val="FFFF00"/>
              </a:solidFill>
              <a:cs typeface="2  Vahid" pitchFamily="2" charset="-78"/>
            </a:endParaRPr>
          </a:p>
        </p:txBody>
      </p:sp>
      <p:sp>
        <p:nvSpPr>
          <p:cNvPr id="5123" name="Content Placeholder 2"/>
          <p:cNvSpPr>
            <a:spLocks noGrp="1"/>
          </p:cNvSpPr>
          <p:nvPr>
            <p:ph idx="1"/>
          </p:nvPr>
        </p:nvSpPr>
        <p:spPr>
          <a:xfrm>
            <a:off x="457200" y="1447800"/>
            <a:ext cx="8229600" cy="5029200"/>
          </a:xfrm>
          <a:noFill/>
        </p:spPr>
        <p:txBody>
          <a:bodyPr>
            <a:noAutofit/>
          </a:bodyPr>
          <a:lstStyle/>
          <a:p>
            <a:pPr marL="449263" indent="-449263" algn="justLow">
              <a:lnSpc>
                <a:spcPct val="150000"/>
              </a:lnSpc>
              <a:spcBef>
                <a:spcPts val="0"/>
              </a:spcBef>
              <a:spcAft>
                <a:spcPts val="0"/>
              </a:spcAft>
              <a:buClr>
                <a:srgbClr val="FFFF00"/>
              </a:buClr>
              <a:buSzPct val="100000"/>
              <a:buFont typeface="Verdana" pitchFamily="34" charset="0"/>
              <a:buChar char="◊"/>
            </a:pPr>
            <a:r>
              <a:rPr lang="fa-IR" sz="3000" b="1" dirty="0">
                <a:cs typeface="B Nazanin" pitchFamily="2" charset="-78"/>
              </a:rPr>
              <a:t>چرا برخي نظامهاي آموزشي در تربیت کودکان و نوجوانان پيشرو هستند، و وضعیت علمی دانش آموزان شان در مطالعات جهاني رتبه هاي بالايي را نشان می دهد؟</a:t>
            </a:r>
          </a:p>
          <a:p>
            <a:pPr marL="449263" indent="-449263" algn="justLow">
              <a:lnSpc>
                <a:spcPct val="150000"/>
              </a:lnSpc>
              <a:spcBef>
                <a:spcPts val="0"/>
              </a:spcBef>
              <a:spcAft>
                <a:spcPts val="0"/>
              </a:spcAft>
              <a:buClr>
                <a:srgbClr val="FFFF00"/>
              </a:buClr>
              <a:buSzPct val="100000"/>
              <a:buFont typeface="Verdana" pitchFamily="34" charset="0"/>
              <a:buChar char="◊"/>
            </a:pPr>
            <a:r>
              <a:rPr lang="fa-IR" sz="3000" b="1" dirty="0">
                <a:solidFill>
                  <a:srgbClr val="9FFB25"/>
                </a:solidFill>
                <a:cs typeface="B Nazanin" pitchFamily="2" charset="-78"/>
              </a:rPr>
              <a:t>چرا دانش آموزان ایرانی در مطالعات جهانی ریاضیات،علوم و سواد خواندن، رتبه های مناسبی را کسب نکرده اند؟</a:t>
            </a:r>
          </a:p>
          <a:p>
            <a:pPr marL="449263" indent="-449263" algn="justLow">
              <a:lnSpc>
                <a:spcPct val="150000"/>
              </a:lnSpc>
              <a:spcBef>
                <a:spcPts val="0"/>
              </a:spcBef>
              <a:spcAft>
                <a:spcPts val="0"/>
              </a:spcAft>
              <a:buClr>
                <a:srgbClr val="FFFF00"/>
              </a:buClr>
              <a:buSzPct val="100000"/>
              <a:buFont typeface="Verdana" pitchFamily="34" charset="0"/>
              <a:buChar char="◊"/>
            </a:pPr>
            <a:r>
              <a:rPr lang="fa-IR" sz="3000" b="1" dirty="0">
                <a:cs typeface="B Nazanin" pitchFamily="2" charset="-78"/>
              </a:rPr>
              <a:t>چرا دانش آموزان ما مهارتهای اساسی مورد نیازشان را در جریان آموزش کسب نمی کنند .</a:t>
            </a: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1000"/>
                                        <p:tgtEl>
                                          <p:spTgt spid="5123">
                                            <p:txEl>
                                              <p:pRg st="1" end="1"/>
                                            </p:txEl>
                                          </p:spTgt>
                                        </p:tgtEl>
                                      </p:cBhvr>
                                    </p:animEffect>
                                    <p:anim calcmode="lin" valueType="num">
                                      <p:cBhvr>
                                        <p:cTn id="15"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fade">
                                      <p:cBhvr>
                                        <p:cTn id="21" dur="1000"/>
                                        <p:tgtEl>
                                          <p:spTgt spid="5123">
                                            <p:txEl>
                                              <p:pRg st="2" end="2"/>
                                            </p:txEl>
                                          </p:spTgt>
                                        </p:tgtEl>
                                      </p:cBhvr>
                                    </p:animEffect>
                                    <p:anim calcmode="lin" valueType="num">
                                      <p:cBhvr>
                                        <p:cTn id="22"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7650" name="Title 1"/>
          <p:cNvSpPr>
            <a:spLocks noGrp="1"/>
          </p:cNvSpPr>
          <p:nvPr>
            <p:ph type="title"/>
          </p:nvPr>
        </p:nvSpPr>
        <p:spPr>
          <a:xfrm>
            <a:off x="1042988" y="228600"/>
            <a:ext cx="7125113" cy="924475"/>
          </a:xfrm>
        </p:spPr>
        <p:txBody>
          <a:bodyPr/>
          <a:lstStyle/>
          <a:p>
            <a:pPr algn="r" eaLnBrk="1" hangingPunct="1"/>
            <a:r>
              <a:rPr lang="fa-IR" sz="4000" b="1" dirty="0">
                <a:solidFill>
                  <a:srgbClr val="FFFF00"/>
                </a:solidFill>
                <a:cs typeface="2  Vahid" pitchFamily="2" charset="-78"/>
              </a:rPr>
              <a:t>مطالعه تطبیقی (تدریس بر بسترفرهنگ ها)</a:t>
            </a:r>
            <a:endParaRPr lang="en-US" sz="4000" dirty="0">
              <a:solidFill>
                <a:srgbClr val="FFFF00"/>
              </a:solidFill>
              <a:cs typeface="2  Vahid" pitchFamily="2" charset="-78"/>
            </a:endParaRPr>
          </a:p>
        </p:txBody>
      </p:sp>
      <p:sp>
        <p:nvSpPr>
          <p:cNvPr id="27651" name="Content Placeholder 2"/>
          <p:cNvSpPr>
            <a:spLocks noGrp="1"/>
          </p:cNvSpPr>
          <p:nvPr>
            <p:ph idx="1"/>
          </p:nvPr>
        </p:nvSpPr>
        <p:spPr>
          <a:xfrm>
            <a:off x="533399" y="1219200"/>
            <a:ext cx="8305801" cy="5181600"/>
          </a:xfrm>
        </p:spPr>
        <p:txBody>
          <a:bodyPr anchor="t">
            <a:noAutofit/>
          </a:bodyPr>
          <a:lstStyle/>
          <a:p>
            <a:pPr algn="just">
              <a:lnSpc>
                <a:spcPct val="150000"/>
              </a:lnSpc>
              <a:spcAft>
                <a:spcPts val="0"/>
              </a:spcAft>
              <a:buClr>
                <a:srgbClr val="9FFB25"/>
              </a:buClr>
              <a:buFont typeface="Wingdings 2" pitchFamily="18" charset="2"/>
              <a:buChar char=""/>
              <a:defRPr/>
            </a:pPr>
            <a:r>
              <a:rPr lang="fa-IR" sz="3200" b="1" dirty="0">
                <a:cs typeface="B Compset" pitchFamily="2" charset="-78"/>
              </a:rPr>
              <a:t>وضعیت پيشرفت تحصيلی دانش‌آموزان ژاپنی و ارتباط آن با روش‌های مختلف آموزشی، پژوهشگران را بر آن داشت تا رويکرد ژاپنی ها را در بهبود وضع کلاس درس مورد بررسی قرار دهند. نتايج مطالعات تكمیلی بيانگر آن بود که در نظام آموزشی ژاپن، </a:t>
            </a:r>
            <a:r>
              <a:rPr lang="fa-IR" sz="3200" b="1" dirty="0">
                <a:solidFill>
                  <a:srgbClr val="FFC000"/>
                </a:solidFill>
                <a:cs typeface="B Compset" pitchFamily="2" charset="-78"/>
              </a:rPr>
              <a:t>بهسازی امری تدريجی است و افزايش اثر بخشی در طول زمان رخ می دهد.</a:t>
            </a:r>
            <a:r>
              <a:rPr lang="fa-IR" sz="3200" b="1" dirty="0">
                <a:cs typeface="B Compset" pitchFamily="2" charset="-78"/>
              </a:rPr>
              <a:t> </a:t>
            </a:r>
          </a:p>
          <a:p>
            <a:pPr algn="just">
              <a:lnSpc>
                <a:spcPct val="150000"/>
              </a:lnSpc>
              <a:spcAft>
                <a:spcPts val="0"/>
              </a:spcAft>
              <a:buClr>
                <a:srgbClr val="9FFB25"/>
              </a:buClr>
              <a:buFont typeface="Wingdings 2" pitchFamily="18" charset="2"/>
              <a:buChar char=""/>
              <a:defRPr/>
            </a:pPr>
            <a:r>
              <a:rPr lang="fa-IR" sz="3200" b="1" dirty="0">
                <a:cs typeface="B Compset" pitchFamily="2" charset="-78"/>
              </a:rPr>
              <a:t>درس­ پژوهی فرآيندی بود که در قلب اين نظام قرار داشت. </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198150944"/>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1033"/>
          <p:cNvPicPr>
            <a:picLocks noChangeAspect="1" noChangeArrowheads="1"/>
          </p:cNvPicPr>
          <p:nvPr/>
        </p:nvPicPr>
        <p:blipFill>
          <a:blip r:embed="rId3"/>
          <a:srcRect/>
          <a:stretch>
            <a:fillRect/>
          </a:stretch>
        </p:blipFill>
        <p:spPr bwMode="auto">
          <a:xfrm>
            <a:off x="5334000" y="1981200"/>
            <a:ext cx="3371850" cy="3581400"/>
          </a:xfrm>
          <a:prstGeom prst="rect">
            <a:avLst/>
          </a:prstGeom>
          <a:solidFill>
            <a:schemeClr val="tx1">
              <a:lumMod val="75000"/>
            </a:schemeClr>
          </a:solidFill>
          <a:ln w="9525">
            <a:solidFill>
              <a:schemeClr val="bg1"/>
            </a:solidFill>
            <a:miter lim="800000"/>
            <a:headEnd/>
            <a:tailEnd/>
          </a:ln>
        </p:spPr>
      </p:pic>
      <p:pic>
        <p:nvPicPr>
          <p:cNvPr id="22" name="Picture 1034"/>
          <p:cNvPicPr>
            <a:picLocks noGrp="1" noChangeAspect="1" noChangeArrowheads="1"/>
          </p:cNvPicPr>
          <p:nvPr>
            <p:ph idx="1"/>
          </p:nvPr>
        </p:nvPicPr>
        <p:blipFill>
          <a:blip r:embed="rId4"/>
          <a:srcRect/>
          <a:stretch>
            <a:fillRect/>
          </a:stretch>
        </p:blipFill>
        <p:spPr bwMode="auto">
          <a:xfrm>
            <a:off x="533400" y="1828800"/>
            <a:ext cx="3340332" cy="3401287"/>
          </a:xfrm>
          <a:prstGeom prst="rect">
            <a:avLst/>
          </a:prstGeom>
          <a:noFill/>
          <a:ln w="9525">
            <a:noFill/>
            <a:miter lim="800000"/>
            <a:headEnd/>
            <a:tailEnd/>
          </a:ln>
        </p:spPr>
      </p:pic>
      <p:sp>
        <p:nvSpPr>
          <p:cNvPr id="31746" name="Rectangle 1026"/>
          <p:cNvSpPr>
            <a:spLocks noGrp="1" noChangeArrowheads="1"/>
          </p:cNvSpPr>
          <p:nvPr>
            <p:ph type="title"/>
          </p:nvPr>
        </p:nvSpPr>
        <p:spPr/>
        <p:txBody>
          <a:bodyPr/>
          <a:lstStyle/>
          <a:p>
            <a:pPr algn="r" rtl="1" eaLnBrk="1" hangingPunct="1"/>
            <a:r>
              <a:rPr lang="fa-IR" sz="2800" b="0" i="0" dirty="0">
                <a:latin typeface="Arial Black" pitchFamily="34" charset="0"/>
                <a:cs typeface="2  Mitra_4 (MRT)" pitchFamily="2" charset="-78"/>
              </a:rPr>
              <a:t>فعالیتهای </a:t>
            </a:r>
            <a:r>
              <a:rPr lang="fa-IR" b="0" i="0" dirty="0">
                <a:latin typeface="Arial Black" pitchFamily="34" charset="0"/>
                <a:cs typeface="2  Mitra_4 (MRT)" pitchFamily="2" charset="-78"/>
              </a:rPr>
              <a:t>توسعه تدریس معلمان </a:t>
            </a:r>
            <a:r>
              <a:rPr lang="fa-IR" sz="2800" b="0" i="0" dirty="0">
                <a:latin typeface="Arial Black" pitchFamily="34" charset="0"/>
                <a:cs typeface="2  Mitra_4 (MRT)" pitchFamily="2" charset="-78"/>
              </a:rPr>
              <a:t>در ژاپن و امریکا</a:t>
            </a:r>
            <a:endParaRPr lang="en-US" sz="2400" b="0" i="0" dirty="0">
              <a:cs typeface="2  Mitra_4 (MRT)" pitchFamily="2" charset="-78"/>
            </a:endParaRPr>
          </a:p>
        </p:txBody>
      </p:sp>
      <p:sp>
        <p:nvSpPr>
          <p:cNvPr id="31747" name="Rectangle 1027"/>
          <p:cNvSpPr>
            <a:spLocks noChangeArrowheads="1"/>
          </p:cNvSpPr>
          <p:nvPr/>
        </p:nvSpPr>
        <p:spPr bwMode="auto">
          <a:xfrm>
            <a:off x="4267200" y="1573649"/>
            <a:ext cx="2219325" cy="1169551"/>
          </a:xfrm>
          <a:prstGeom prst="rect">
            <a:avLst/>
          </a:prstGeom>
          <a:noFill/>
          <a:ln w="28575">
            <a:solidFill>
              <a:schemeClr val="tx1"/>
            </a:solidFill>
            <a:miter lim="800000"/>
            <a:headEnd/>
            <a:tailEnd/>
          </a:ln>
        </p:spPr>
        <p:txBody>
          <a:bodyPr wrap="square">
            <a:spAutoFit/>
          </a:bodyPr>
          <a:lstStyle/>
          <a:p>
            <a:pPr algn="ctr">
              <a:spcAft>
                <a:spcPts val="600"/>
              </a:spcAft>
            </a:pPr>
            <a:r>
              <a:rPr lang="fa-IR" sz="2000" b="1" dirty="0">
                <a:cs typeface="B Titr" pitchFamily="2" charset="-78"/>
              </a:rPr>
              <a:t>انتخاب و نوشتن</a:t>
            </a:r>
          </a:p>
          <a:p>
            <a:pPr algn="ctr">
              <a:spcAft>
                <a:spcPts val="600"/>
              </a:spcAft>
            </a:pPr>
            <a:r>
              <a:rPr lang="fa-IR" sz="2000" b="1" dirty="0">
                <a:cs typeface="B Titr" pitchFamily="2" charset="-78"/>
              </a:rPr>
              <a:t> برنامه درسی</a:t>
            </a:r>
          </a:p>
          <a:p>
            <a:pPr algn="ctr"/>
            <a:r>
              <a:rPr lang="fa-IR" sz="2000" b="1" dirty="0">
                <a:cs typeface="B Titr" pitchFamily="2" charset="-78"/>
              </a:rPr>
              <a:t>استانداردهای محلی</a:t>
            </a:r>
            <a:endParaRPr lang="en-US" sz="2000" b="1" dirty="0">
              <a:cs typeface="B Titr" pitchFamily="2" charset="-78"/>
            </a:endParaRPr>
          </a:p>
        </p:txBody>
      </p:sp>
      <p:sp>
        <p:nvSpPr>
          <p:cNvPr id="31748" name="Rectangle 1028"/>
          <p:cNvSpPr>
            <a:spLocks noChangeArrowheads="1"/>
          </p:cNvSpPr>
          <p:nvPr/>
        </p:nvSpPr>
        <p:spPr bwMode="auto">
          <a:xfrm>
            <a:off x="1816247" y="5737045"/>
            <a:ext cx="599781" cy="400110"/>
          </a:xfrm>
          <a:prstGeom prst="rect">
            <a:avLst/>
          </a:prstGeom>
          <a:noFill/>
          <a:ln w="9525">
            <a:noFill/>
            <a:miter lim="800000"/>
            <a:headEnd/>
            <a:tailEnd/>
          </a:ln>
        </p:spPr>
        <p:txBody>
          <a:bodyPr wrap="none">
            <a:spAutoFit/>
          </a:bodyPr>
          <a:lstStyle/>
          <a:p>
            <a:pPr algn="ctr" rtl="0">
              <a:spcBef>
                <a:spcPct val="50000"/>
              </a:spcBef>
            </a:pPr>
            <a:r>
              <a:rPr lang="en-US" sz="2000" b="1" dirty="0">
                <a:latin typeface="Calibri" pitchFamily="34" charset="0"/>
              </a:rPr>
              <a:t>U.S</a:t>
            </a:r>
            <a:r>
              <a:rPr lang="en-US" b="1" dirty="0">
                <a:latin typeface="Calibri" pitchFamily="34" charset="0"/>
              </a:rPr>
              <a:t>.</a:t>
            </a:r>
          </a:p>
        </p:txBody>
      </p:sp>
      <p:sp>
        <p:nvSpPr>
          <p:cNvPr id="31749" name="Rectangle 1029"/>
          <p:cNvSpPr>
            <a:spLocks noChangeArrowheads="1"/>
          </p:cNvSpPr>
          <p:nvPr/>
        </p:nvSpPr>
        <p:spPr bwMode="auto">
          <a:xfrm>
            <a:off x="6562725" y="5824913"/>
            <a:ext cx="914400" cy="400110"/>
          </a:xfrm>
          <a:prstGeom prst="rect">
            <a:avLst/>
          </a:prstGeom>
          <a:noFill/>
          <a:ln w="9525">
            <a:noFill/>
            <a:miter lim="800000"/>
            <a:headEnd/>
            <a:tailEnd/>
          </a:ln>
        </p:spPr>
        <p:txBody>
          <a:bodyPr wrap="square">
            <a:spAutoFit/>
          </a:bodyPr>
          <a:lstStyle/>
          <a:p>
            <a:pPr algn="ctr" rtl="0"/>
            <a:r>
              <a:rPr lang="en-US" sz="2000" b="1" dirty="0">
                <a:latin typeface="Calibri" pitchFamily="34" charset="0"/>
              </a:rPr>
              <a:t>JAPAN</a:t>
            </a:r>
            <a:endParaRPr lang="en-US" b="1" dirty="0">
              <a:latin typeface="Calibri" pitchFamily="34" charset="0"/>
            </a:endParaRPr>
          </a:p>
        </p:txBody>
      </p:sp>
      <p:pic>
        <p:nvPicPr>
          <p:cNvPr id="31750" name="Picture 1030"/>
          <p:cNvPicPr>
            <a:picLocks noChangeAspect="1" noChangeArrowheads="1"/>
          </p:cNvPicPr>
          <p:nvPr/>
        </p:nvPicPr>
        <p:blipFill>
          <a:blip r:embed="rId5"/>
          <a:srcRect/>
          <a:stretch>
            <a:fillRect/>
          </a:stretch>
        </p:blipFill>
        <p:spPr bwMode="auto">
          <a:xfrm>
            <a:off x="-4097338" y="3807263"/>
            <a:ext cx="304800" cy="517525"/>
          </a:xfrm>
          <a:prstGeom prst="rect">
            <a:avLst/>
          </a:prstGeom>
          <a:noFill/>
          <a:ln w="9525">
            <a:noFill/>
            <a:miter lim="800000"/>
            <a:headEnd/>
            <a:tailEnd/>
          </a:ln>
        </p:spPr>
      </p:pic>
      <p:pic>
        <p:nvPicPr>
          <p:cNvPr id="31751" name="Picture 1031"/>
          <p:cNvPicPr>
            <a:picLocks noChangeAspect="1" noChangeArrowheads="1"/>
          </p:cNvPicPr>
          <p:nvPr/>
        </p:nvPicPr>
        <p:blipFill>
          <a:blip r:embed="rId6"/>
          <a:srcRect/>
          <a:stretch>
            <a:fillRect/>
          </a:stretch>
        </p:blipFill>
        <p:spPr bwMode="auto">
          <a:xfrm>
            <a:off x="-4175919" y="4495800"/>
            <a:ext cx="292100" cy="560388"/>
          </a:xfrm>
          <a:prstGeom prst="rect">
            <a:avLst/>
          </a:prstGeom>
          <a:noFill/>
          <a:ln w="9525">
            <a:noFill/>
            <a:miter lim="800000"/>
            <a:headEnd/>
            <a:tailEnd/>
          </a:ln>
        </p:spPr>
      </p:pic>
      <p:pic>
        <p:nvPicPr>
          <p:cNvPr id="31752" name="Picture 1032"/>
          <p:cNvPicPr>
            <a:picLocks noChangeAspect="1" noChangeArrowheads="1"/>
          </p:cNvPicPr>
          <p:nvPr/>
        </p:nvPicPr>
        <p:blipFill>
          <a:blip r:embed="rId7"/>
          <a:srcRect/>
          <a:stretch>
            <a:fillRect/>
          </a:stretch>
        </p:blipFill>
        <p:spPr bwMode="auto">
          <a:xfrm>
            <a:off x="-4267200" y="5257800"/>
            <a:ext cx="304800" cy="560388"/>
          </a:xfrm>
          <a:prstGeom prst="rect">
            <a:avLst/>
          </a:prstGeom>
          <a:noFill/>
          <a:ln w="9525">
            <a:noFill/>
            <a:miter lim="800000"/>
            <a:headEnd/>
            <a:tailEnd/>
          </a:ln>
        </p:spPr>
      </p:pic>
      <p:sp>
        <p:nvSpPr>
          <p:cNvPr id="31755" name="Rectangle 1035"/>
          <p:cNvSpPr>
            <a:spLocks noChangeArrowheads="1"/>
          </p:cNvSpPr>
          <p:nvPr/>
        </p:nvSpPr>
        <p:spPr bwMode="auto">
          <a:xfrm>
            <a:off x="3863538" y="2971800"/>
            <a:ext cx="2156262" cy="707886"/>
          </a:xfrm>
          <a:prstGeom prst="rect">
            <a:avLst/>
          </a:prstGeom>
          <a:noFill/>
          <a:ln w="28575">
            <a:solidFill>
              <a:srgbClr val="FF0000"/>
            </a:solidFill>
            <a:miter lim="800000"/>
            <a:headEnd/>
            <a:tailEnd/>
          </a:ln>
        </p:spPr>
        <p:txBody>
          <a:bodyPr wrap="square">
            <a:spAutoFit/>
          </a:bodyPr>
          <a:lstStyle/>
          <a:p>
            <a:pPr algn="ctr">
              <a:spcBef>
                <a:spcPts val="600"/>
              </a:spcBef>
            </a:pPr>
            <a:r>
              <a:rPr lang="fa-IR" sz="2000" b="1" dirty="0">
                <a:solidFill>
                  <a:schemeClr val="accent2"/>
                </a:solidFill>
                <a:cs typeface="B Titr" pitchFamily="2" charset="-78"/>
              </a:rPr>
              <a:t>اجرای طرح درس</a:t>
            </a:r>
          </a:p>
          <a:p>
            <a:pPr algn="ctr"/>
            <a:r>
              <a:rPr lang="fa-IR" sz="2000" b="1" dirty="0">
                <a:solidFill>
                  <a:schemeClr val="accent2"/>
                </a:solidFill>
                <a:cs typeface="B Titr" pitchFamily="2" charset="-78"/>
              </a:rPr>
              <a:t> بصورت  انفرادی</a:t>
            </a:r>
            <a:endParaRPr lang="en-US" sz="2000" b="1" dirty="0">
              <a:solidFill>
                <a:schemeClr val="accent2"/>
              </a:solidFill>
              <a:cs typeface="B Titr" pitchFamily="2" charset="-78"/>
            </a:endParaRPr>
          </a:p>
        </p:txBody>
      </p:sp>
      <p:sp>
        <p:nvSpPr>
          <p:cNvPr id="31756" name="Rectangle 1036"/>
          <p:cNvSpPr>
            <a:spLocks noChangeArrowheads="1"/>
          </p:cNvSpPr>
          <p:nvPr/>
        </p:nvSpPr>
        <p:spPr bwMode="auto">
          <a:xfrm>
            <a:off x="3352800" y="3940314"/>
            <a:ext cx="2133600" cy="707886"/>
          </a:xfrm>
          <a:prstGeom prst="rect">
            <a:avLst/>
          </a:prstGeom>
          <a:noFill/>
          <a:ln w="28575">
            <a:solidFill>
              <a:srgbClr val="0070C0"/>
            </a:solidFill>
            <a:miter lim="800000"/>
            <a:headEnd/>
            <a:tailEnd/>
          </a:ln>
        </p:spPr>
        <p:txBody>
          <a:bodyPr wrap="square">
            <a:spAutoFit/>
          </a:bodyPr>
          <a:lstStyle/>
          <a:p>
            <a:pPr algn="ctr">
              <a:spcBef>
                <a:spcPts val="600"/>
              </a:spcBef>
            </a:pPr>
            <a:r>
              <a:rPr lang="fa-IR" sz="2000" b="1" dirty="0">
                <a:solidFill>
                  <a:srgbClr val="0070C0"/>
                </a:solidFill>
                <a:cs typeface="B Titr" pitchFamily="2" charset="-78"/>
              </a:rPr>
              <a:t>تدوین طرح درس</a:t>
            </a:r>
          </a:p>
          <a:p>
            <a:pPr algn="ctr"/>
            <a:r>
              <a:rPr lang="fa-IR" sz="2000" b="1" dirty="0">
                <a:solidFill>
                  <a:srgbClr val="0070C0"/>
                </a:solidFill>
                <a:cs typeface="B Titr" pitchFamily="2" charset="-78"/>
              </a:rPr>
              <a:t> بصورت مشارکتی</a:t>
            </a:r>
            <a:endParaRPr lang="en-US" sz="2000" b="1" dirty="0">
              <a:solidFill>
                <a:srgbClr val="0070C0"/>
              </a:solidFill>
              <a:cs typeface="B Titr" pitchFamily="2" charset="-78"/>
            </a:endParaRPr>
          </a:p>
        </p:txBody>
      </p:sp>
      <p:sp>
        <p:nvSpPr>
          <p:cNvPr id="31757" name="Text Box 1037"/>
          <p:cNvSpPr txBox="1">
            <a:spLocks noChangeArrowheads="1"/>
          </p:cNvSpPr>
          <p:nvPr/>
        </p:nvSpPr>
        <p:spPr bwMode="auto">
          <a:xfrm>
            <a:off x="2514600" y="4876800"/>
            <a:ext cx="2514600" cy="707886"/>
          </a:xfrm>
          <a:prstGeom prst="rect">
            <a:avLst/>
          </a:prstGeom>
          <a:noFill/>
          <a:ln w="28575">
            <a:solidFill>
              <a:srgbClr val="00B050"/>
            </a:solidFill>
            <a:miter lim="800000"/>
            <a:headEnd/>
            <a:tailEnd/>
          </a:ln>
        </p:spPr>
        <p:txBody>
          <a:bodyPr wrap="square">
            <a:spAutoFit/>
          </a:bodyPr>
          <a:lstStyle/>
          <a:p>
            <a:pPr algn="ctr">
              <a:spcBef>
                <a:spcPts val="0"/>
              </a:spcBef>
            </a:pPr>
            <a:r>
              <a:rPr lang="fa-IR" sz="2000" b="1" dirty="0">
                <a:solidFill>
                  <a:srgbClr val="00B050"/>
                </a:solidFill>
                <a:cs typeface="B Titr" pitchFamily="2" charset="-78"/>
              </a:rPr>
              <a:t>مشاهده و گفتگو در باره</a:t>
            </a:r>
          </a:p>
          <a:p>
            <a:pPr algn="ctr">
              <a:spcBef>
                <a:spcPts val="0"/>
              </a:spcBef>
            </a:pPr>
            <a:r>
              <a:rPr lang="fa-IR" sz="2000" b="1" dirty="0">
                <a:solidFill>
                  <a:srgbClr val="00B050"/>
                </a:solidFill>
                <a:cs typeface="B Titr" pitchFamily="2" charset="-78"/>
              </a:rPr>
              <a:t> روشهای تدریس یکدیگر</a:t>
            </a:r>
            <a:endParaRPr lang="en-US" sz="2000" b="1" dirty="0">
              <a:solidFill>
                <a:srgbClr val="00B050"/>
              </a:solidFill>
              <a:latin typeface="Calibri" pitchFamily="34" charset="0"/>
              <a:cs typeface="B Titr" pitchFamily="2" charset="-78"/>
            </a:endParaRPr>
          </a:p>
        </p:txBody>
      </p:sp>
      <p:pic>
        <p:nvPicPr>
          <p:cNvPr id="31758" name="Picture 1038"/>
          <p:cNvPicPr>
            <a:picLocks noChangeAspect="1" noChangeArrowheads="1"/>
          </p:cNvPicPr>
          <p:nvPr/>
        </p:nvPicPr>
        <p:blipFill>
          <a:blip r:embed="rId8"/>
          <a:srcRect/>
          <a:stretch>
            <a:fillRect/>
          </a:stretch>
        </p:blipFill>
        <p:spPr bwMode="auto">
          <a:xfrm>
            <a:off x="-4097338" y="2664263"/>
            <a:ext cx="182563" cy="533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fade">
                                      <p:cBhvr>
                                        <p:cTn id="12" dur="1000"/>
                                        <p:tgtEl>
                                          <p:spTgt spid="31749"/>
                                        </p:tgtEl>
                                      </p:cBhvr>
                                    </p:animEffect>
                                    <p:anim calcmode="lin" valueType="num">
                                      <p:cBhvr>
                                        <p:cTn id="13" dur="1000" fill="hold"/>
                                        <p:tgtEl>
                                          <p:spTgt spid="31749"/>
                                        </p:tgtEl>
                                        <p:attrNameLst>
                                          <p:attrName>ppt_x</p:attrName>
                                        </p:attrNameLst>
                                      </p:cBhvr>
                                      <p:tavLst>
                                        <p:tav tm="0">
                                          <p:val>
                                            <p:strVal val="#ppt_x"/>
                                          </p:val>
                                        </p:tav>
                                        <p:tav tm="100000">
                                          <p:val>
                                            <p:strVal val="#ppt_x"/>
                                          </p:val>
                                        </p:tav>
                                      </p:tavLst>
                                    </p:anim>
                                    <p:anim calcmode="lin" valueType="num">
                                      <p:cBhvr>
                                        <p:cTn id="14" dur="1000" fill="hold"/>
                                        <p:tgtEl>
                                          <p:spTgt spid="3174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1748"/>
                                        </p:tgtEl>
                                        <p:attrNameLst>
                                          <p:attrName>style.visibility</p:attrName>
                                        </p:attrNameLst>
                                      </p:cBhvr>
                                      <p:to>
                                        <p:strVal val="visible"/>
                                      </p:to>
                                    </p:set>
                                    <p:animEffect transition="in" filter="fade">
                                      <p:cBhvr>
                                        <p:cTn id="24" dur="1000"/>
                                        <p:tgtEl>
                                          <p:spTgt spid="31748"/>
                                        </p:tgtEl>
                                      </p:cBhvr>
                                    </p:animEffect>
                                    <p:anim calcmode="lin" valueType="num">
                                      <p:cBhvr>
                                        <p:cTn id="25" dur="1000" fill="hold"/>
                                        <p:tgtEl>
                                          <p:spTgt spid="31748"/>
                                        </p:tgtEl>
                                        <p:attrNameLst>
                                          <p:attrName>ppt_x</p:attrName>
                                        </p:attrNameLst>
                                      </p:cBhvr>
                                      <p:tavLst>
                                        <p:tav tm="0">
                                          <p:val>
                                            <p:strVal val="#ppt_x"/>
                                          </p:val>
                                        </p:tav>
                                        <p:tav tm="100000">
                                          <p:val>
                                            <p:strVal val="#ppt_x"/>
                                          </p:val>
                                        </p:tav>
                                      </p:tavLst>
                                    </p:anim>
                                    <p:anim calcmode="lin" valueType="num">
                                      <p:cBhvr>
                                        <p:cTn id="26" dur="1000" fill="hold"/>
                                        <p:tgtEl>
                                          <p:spTgt spid="3174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1747"/>
                                        </p:tgtEl>
                                        <p:attrNameLst>
                                          <p:attrName>style.visibility</p:attrName>
                                        </p:attrNameLst>
                                      </p:cBhvr>
                                      <p:to>
                                        <p:strVal val="visible"/>
                                      </p:to>
                                    </p:set>
                                    <p:animEffect transition="in" filter="fade">
                                      <p:cBhvr>
                                        <p:cTn id="31" dur="1000"/>
                                        <p:tgtEl>
                                          <p:spTgt spid="31747"/>
                                        </p:tgtEl>
                                      </p:cBhvr>
                                    </p:animEffect>
                                    <p:anim calcmode="lin" valueType="num">
                                      <p:cBhvr>
                                        <p:cTn id="32" dur="1000" fill="hold"/>
                                        <p:tgtEl>
                                          <p:spTgt spid="31747"/>
                                        </p:tgtEl>
                                        <p:attrNameLst>
                                          <p:attrName>ppt_x</p:attrName>
                                        </p:attrNameLst>
                                      </p:cBhvr>
                                      <p:tavLst>
                                        <p:tav tm="0">
                                          <p:val>
                                            <p:strVal val="#ppt_x"/>
                                          </p:val>
                                        </p:tav>
                                        <p:tav tm="100000">
                                          <p:val>
                                            <p:strVal val="#ppt_x"/>
                                          </p:val>
                                        </p:tav>
                                      </p:tavLst>
                                    </p:anim>
                                    <p:anim calcmode="lin" valueType="num">
                                      <p:cBhvr>
                                        <p:cTn id="33" dur="1000" fill="hold"/>
                                        <p:tgtEl>
                                          <p:spTgt spid="3174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1755"/>
                                        </p:tgtEl>
                                        <p:attrNameLst>
                                          <p:attrName>style.visibility</p:attrName>
                                        </p:attrNameLst>
                                      </p:cBhvr>
                                      <p:to>
                                        <p:strVal val="visible"/>
                                      </p:to>
                                    </p:set>
                                    <p:animEffect transition="in" filter="fade">
                                      <p:cBhvr>
                                        <p:cTn id="38" dur="1000"/>
                                        <p:tgtEl>
                                          <p:spTgt spid="31755"/>
                                        </p:tgtEl>
                                      </p:cBhvr>
                                    </p:animEffect>
                                    <p:anim calcmode="lin" valueType="num">
                                      <p:cBhvr>
                                        <p:cTn id="39" dur="1000" fill="hold"/>
                                        <p:tgtEl>
                                          <p:spTgt spid="31755"/>
                                        </p:tgtEl>
                                        <p:attrNameLst>
                                          <p:attrName>ppt_x</p:attrName>
                                        </p:attrNameLst>
                                      </p:cBhvr>
                                      <p:tavLst>
                                        <p:tav tm="0">
                                          <p:val>
                                            <p:strVal val="#ppt_x"/>
                                          </p:val>
                                        </p:tav>
                                        <p:tav tm="100000">
                                          <p:val>
                                            <p:strVal val="#ppt_x"/>
                                          </p:val>
                                        </p:tav>
                                      </p:tavLst>
                                    </p:anim>
                                    <p:anim calcmode="lin" valueType="num">
                                      <p:cBhvr>
                                        <p:cTn id="40" dur="1000" fill="hold"/>
                                        <p:tgtEl>
                                          <p:spTgt spid="31755"/>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1756"/>
                                        </p:tgtEl>
                                        <p:attrNameLst>
                                          <p:attrName>style.visibility</p:attrName>
                                        </p:attrNameLst>
                                      </p:cBhvr>
                                      <p:to>
                                        <p:strVal val="visible"/>
                                      </p:to>
                                    </p:set>
                                    <p:animEffect transition="in" filter="fade">
                                      <p:cBhvr>
                                        <p:cTn id="45" dur="1000"/>
                                        <p:tgtEl>
                                          <p:spTgt spid="31756"/>
                                        </p:tgtEl>
                                      </p:cBhvr>
                                    </p:animEffect>
                                    <p:anim calcmode="lin" valueType="num">
                                      <p:cBhvr>
                                        <p:cTn id="46" dur="1000" fill="hold"/>
                                        <p:tgtEl>
                                          <p:spTgt spid="31756"/>
                                        </p:tgtEl>
                                        <p:attrNameLst>
                                          <p:attrName>ppt_x</p:attrName>
                                        </p:attrNameLst>
                                      </p:cBhvr>
                                      <p:tavLst>
                                        <p:tav tm="0">
                                          <p:val>
                                            <p:strVal val="#ppt_x"/>
                                          </p:val>
                                        </p:tav>
                                        <p:tav tm="100000">
                                          <p:val>
                                            <p:strVal val="#ppt_x"/>
                                          </p:val>
                                        </p:tav>
                                      </p:tavLst>
                                    </p:anim>
                                    <p:anim calcmode="lin" valueType="num">
                                      <p:cBhvr>
                                        <p:cTn id="47" dur="1000" fill="hold"/>
                                        <p:tgtEl>
                                          <p:spTgt spid="31756"/>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1757"/>
                                        </p:tgtEl>
                                        <p:attrNameLst>
                                          <p:attrName>style.visibility</p:attrName>
                                        </p:attrNameLst>
                                      </p:cBhvr>
                                      <p:to>
                                        <p:strVal val="visible"/>
                                      </p:to>
                                    </p:set>
                                    <p:animEffect transition="in" filter="fade">
                                      <p:cBhvr>
                                        <p:cTn id="52" dur="1000"/>
                                        <p:tgtEl>
                                          <p:spTgt spid="31757"/>
                                        </p:tgtEl>
                                      </p:cBhvr>
                                    </p:animEffect>
                                    <p:anim calcmode="lin" valueType="num">
                                      <p:cBhvr>
                                        <p:cTn id="53" dur="1000" fill="hold"/>
                                        <p:tgtEl>
                                          <p:spTgt spid="31757"/>
                                        </p:tgtEl>
                                        <p:attrNameLst>
                                          <p:attrName>ppt_x</p:attrName>
                                        </p:attrNameLst>
                                      </p:cBhvr>
                                      <p:tavLst>
                                        <p:tav tm="0">
                                          <p:val>
                                            <p:strVal val="#ppt_x"/>
                                          </p:val>
                                        </p:tav>
                                        <p:tav tm="100000">
                                          <p:val>
                                            <p:strVal val="#ppt_x"/>
                                          </p:val>
                                        </p:tav>
                                      </p:tavLst>
                                    </p:anim>
                                    <p:anim calcmode="lin" valueType="num">
                                      <p:cBhvr>
                                        <p:cTn id="54" dur="1000" fill="hold"/>
                                        <p:tgtEl>
                                          <p:spTgt spid="317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p:bldP spid="31748" grpId="0"/>
      <p:bldP spid="31749" grpId="0"/>
      <p:bldP spid="31755" grpId="0" animBg="1"/>
      <p:bldP spid="31756" grpId="0" animBg="1"/>
      <p:bldP spid="3175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2770" name="Title 1"/>
          <p:cNvSpPr>
            <a:spLocks noGrp="1"/>
          </p:cNvSpPr>
          <p:nvPr>
            <p:ph type="title"/>
          </p:nvPr>
        </p:nvSpPr>
        <p:spPr>
          <a:xfrm>
            <a:off x="1009442" y="218525"/>
            <a:ext cx="7125113" cy="924475"/>
          </a:xfrm>
        </p:spPr>
        <p:txBody>
          <a:bodyPr/>
          <a:lstStyle/>
          <a:p>
            <a:pPr algn="r" eaLnBrk="1" hangingPunct="1"/>
            <a:r>
              <a:rPr lang="fa-IR" sz="4000" b="1" dirty="0">
                <a:solidFill>
                  <a:srgbClr val="FFFF00"/>
                </a:solidFill>
                <a:cs typeface="2  Vahid" pitchFamily="2" charset="-78"/>
              </a:rPr>
              <a:t>درس پژوهی : تدریس بر بسترفرهنگ</a:t>
            </a:r>
            <a:endParaRPr lang="en-US" sz="4000" dirty="0">
              <a:solidFill>
                <a:srgbClr val="FFFF00"/>
              </a:solidFill>
              <a:cs typeface="2  Vahid" pitchFamily="2" charset="-78"/>
            </a:endParaRPr>
          </a:p>
        </p:txBody>
      </p:sp>
      <p:sp>
        <p:nvSpPr>
          <p:cNvPr id="32771" name="Content Placeholder 2"/>
          <p:cNvSpPr>
            <a:spLocks noGrp="1"/>
          </p:cNvSpPr>
          <p:nvPr>
            <p:ph idx="1"/>
          </p:nvPr>
        </p:nvSpPr>
        <p:spPr>
          <a:xfrm>
            <a:off x="457200" y="1371600"/>
            <a:ext cx="8305800" cy="5105400"/>
          </a:xfrm>
        </p:spPr>
        <p:txBody>
          <a:bodyPr anchor="t">
            <a:noAutofit/>
          </a:bodyPr>
          <a:lstStyle/>
          <a:p>
            <a:pPr algn="justLow" rtl="1" eaLnBrk="1" hangingPunct="1">
              <a:lnSpc>
                <a:spcPct val="160000"/>
              </a:lnSpc>
              <a:buClr>
                <a:srgbClr val="F78129"/>
              </a:buClr>
              <a:buFont typeface="Wingdings 2" pitchFamily="18" charset="2"/>
              <a:buChar char=""/>
            </a:pPr>
            <a:r>
              <a:rPr lang="fa-IR" sz="2800" b="1" dirty="0">
                <a:cs typeface="B Compset" pitchFamily="2" charset="-78"/>
              </a:rPr>
              <a:t>درس پژوهي که برگردان واژه ژاپني  </a:t>
            </a:r>
            <a:r>
              <a:rPr lang="en-US" sz="2800" dirty="0" err="1">
                <a:cs typeface="B Mitra" pitchFamily="2" charset="-78"/>
              </a:rPr>
              <a:t>jugyokenkyu</a:t>
            </a:r>
            <a:r>
              <a:rPr lang="fa-IR" sz="2800" dirty="0">
                <a:cs typeface="B Mitra" pitchFamily="2" charset="-78"/>
              </a:rPr>
              <a:t> </a:t>
            </a:r>
            <a:r>
              <a:rPr lang="fa-IR" sz="2800" dirty="0">
                <a:cs typeface="B Compset" pitchFamily="2" charset="-78"/>
              </a:rPr>
              <a:t> </a:t>
            </a:r>
            <a:r>
              <a:rPr lang="fa-IR" sz="2800" b="1" dirty="0">
                <a:cs typeface="B Compset" pitchFamily="2" charset="-78"/>
              </a:rPr>
              <a:t>است</a:t>
            </a:r>
            <a:r>
              <a:rPr lang="fa-IR" sz="2800" dirty="0">
                <a:cs typeface="B Compset" pitchFamily="2" charset="-78"/>
              </a:rPr>
              <a:t> </a:t>
            </a:r>
            <a:r>
              <a:rPr lang="fa-IR" sz="2800" b="1" dirty="0">
                <a:cs typeface="B Compset" pitchFamily="2" charset="-78"/>
              </a:rPr>
              <a:t>از دو بخش تشکيل شده: </a:t>
            </a:r>
            <a:r>
              <a:rPr lang="fa-IR" sz="2800" dirty="0">
                <a:cs typeface="B Compset" pitchFamily="2" charset="-78"/>
              </a:rPr>
              <a:t>.</a:t>
            </a:r>
            <a:r>
              <a:rPr lang="en-US" sz="2800" dirty="0" err="1">
                <a:cs typeface="B Compset" pitchFamily="2" charset="-78"/>
              </a:rPr>
              <a:t>kenkyu</a:t>
            </a:r>
            <a:r>
              <a:rPr lang="fa-IR" sz="2800" dirty="0">
                <a:cs typeface="B Compset" pitchFamily="2" charset="-78"/>
              </a:rPr>
              <a:t>  </a:t>
            </a:r>
            <a:r>
              <a:rPr lang="fa-IR" sz="2800" b="1" dirty="0">
                <a:cs typeface="B Compset" pitchFamily="2" charset="-78"/>
              </a:rPr>
              <a:t>به معني درس و </a:t>
            </a:r>
            <a:r>
              <a:rPr lang="en-US" sz="2800" dirty="0" err="1">
                <a:cs typeface="B Compset" pitchFamily="2" charset="-78"/>
              </a:rPr>
              <a:t>jugyo</a:t>
            </a:r>
            <a:r>
              <a:rPr lang="fa-IR" sz="2800" dirty="0">
                <a:cs typeface="B Compset" pitchFamily="2" charset="-78"/>
              </a:rPr>
              <a:t>  </a:t>
            </a:r>
            <a:r>
              <a:rPr lang="fa-IR" sz="2800" b="1" dirty="0">
                <a:cs typeface="B Compset" pitchFamily="2" charset="-78"/>
              </a:rPr>
              <a:t>به معناي پژوهش. معادل انگليسي درس پژوهي</a:t>
            </a:r>
            <a:r>
              <a:rPr lang="fa-IR" sz="2800" dirty="0">
                <a:cs typeface="B Compset" pitchFamily="2" charset="-78"/>
              </a:rPr>
              <a:t> </a:t>
            </a:r>
            <a:r>
              <a:rPr lang="en-US" sz="2800" dirty="0">
                <a:cs typeface="B Compset" pitchFamily="2" charset="-78"/>
              </a:rPr>
              <a:t>Lesson study</a:t>
            </a:r>
            <a:r>
              <a:rPr lang="fa-IR" sz="2800" dirty="0">
                <a:cs typeface="B Compset" pitchFamily="2" charset="-78"/>
              </a:rPr>
              <a:t> </a:t>
            </a:r>
            <a:r>
              <a:rPr lang="fa-IR" sz="2800" b="1" dirty="0">
                <a:cs typeface="B Compset" pitchFamily="2" charset="-78"/>
              </a:rPr>
              <a:t>است</a:t>
            </a:r>
            <a:r>
              <a:rPr lang="fa-IR" sz="2800" dirty="0">
                <a:cs typeface="B Compset" pitchFamily="2" charset="-78"/>
              </a:rPr>
              <a:t>. </a:t>
            </a:r>
          </a:p>
          <a:p>
            <a:pPr algn="justLow">
              <a:lnSpc>
                <a:spcPct val="160000"/>
              </a:lnSpc>
              <a:buClr>
                <a:srgbClr val="F78129"/>
              </a:buClr>
              <a:buFont typeface="Wingdings 2" pitchFamily="18" charset="2"/>
              <a:buChar char=""/>
            </a:pPr>
            <a:r>
              <a:rPr lang="fa-IR" sz="3000" b="1" dirty="0">
                <a:solidFill>
                  <a:srgbClr val="02E8EE"/>
                </a:solidFill>
                <a:cs typeface="B Compset" pitchFamily="2" charset="-78"/>
              </a:rPr>
              <a:t>درس پژوهي به زبان ساده مطالعه و پژوهش جمعي پيرامون عمل تدريس است. در درس پژوهي از معلمان خواسته می شود که در روش تدريس خود تامل کنند. زیرا همواره روش بهتري براي تدريس آنها وجود دارد </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2770" name="Title 1"/>
          <p:cNvSpPr>
            <a:spLocks noGrp="1"/>
          </p:cNvSpPr>
          <p:nvPr>
            <p:ph type="title"/>
          </p:nvPr>
        </p:nvSpPr>
        <p:spPr>
          <a:xfrm>
            <a:off x="1009442" y="218525"/>
            <a:ext cx="7125113" cy="924475"/>
          </a:xfrm>
        </p:spPr>
        <p:txBody>
          <a:bodyPr/>
          <a:lstStyle/>
          <a:p>
            <a:pPr algn="r"/>
            <a:r>
              <a:rPr lang="fa-IR" sz="4000" b="1" dirty="0">
                <a:solidFill>
                  <a:srgbClr val="FFFF00"/>
                </a:solidFill>
                <a:cs typeface="2  Vahid" pitchFamily="2" charset="-78"/>
              </a:rPr>
              <a:t>درس پژوهی چه می گوید: </a:t>
            </a:r>
            <a:endParaRPr lang="en-US" sz="4000" dirty="0">
              <a:solidFill>
                <a:srgbClr val="FFFF00"/>
              </a:solidFill>
              <a:cs typeface="2  Vahid" pitchFamily="2" charset="-78"/>
            </a:endParaRPr>
          </a:p>
        </p:txBody>
      </p:sp>
      <p:sp>
        <p:nvSpPr>
          <p:cNvPr id="32771" name="Content Placeholder 2"/>
          <p:cNvSpPr>
            <a:spLocks noGrp="1"/>
          </p:cNvSpPr>
          <p:nvPr>
            <p:ph idx="1"/>
          </p:nvPr>
        </p:nvSpPr>
        <p:spPr>
          <a:xfrm>
            <a:off x="533400" y="1371600"/>
            <a:ext cx="8077200" cy="5105400"/>
          </a:xfrm>
        </p:spPr>
        <p:txBody>
          <a:bodyPr anchor="t">
            <a:noAutofit/>
          </a:bodyPr>
          <a:lstStyle/>
          <a:p>
            <a:pPr marL="514350" indent="-514350" algn="just">
              <a:lnSpc>
                <a:spcPct val="150000"/>
              </a:lnSpc>
              <a:spcAft>
                <a:spcPts val="0"/>
              </a:spcAft>
              <a:buClr>
                <a:srgbClr val="00B0F0"/>
              </a:buClr>
              <a:buFont typeface="+mj-lt"/>
              <a:buAutoNum type="arabicPeriod"/>
              <a:defRPr/>
            </a:pPr>
            <a:r>
              <a:rPr lang="fa-IR" sz="3200" b="1" dirty="0">
                <a:solidFill>
                  <a:srgbClr val="FFFFCC"/>
                </a:solidFill>
                <a:effectLst>
                  <a:outerShdw blurRad="38100" dist="38100" dir="2700000" algn="tl">
                    <a:srgbClr val="000000">
                      <a:alpha val="43137"/>
                    </a:srgbClr>
                  </a:outerShdw>
                </a:effectLst>
                <a:cs typeface="B Compset" pitchFamily="2" charset="-78"/>
              </a:rPr>
              <a:t>به تنهايي کار نکنید. </a:t>
            </a:r>
          </a:p>
          <a:p>
            <a:pPr marL="514350" indent="-514350" algn="just">
              <a:lnSpc>
                <a:spcPct val="150000"/>
              </a:lnSpc>
              <a:spcAft>
                <a:spcPts val="0"/>
              </a:spcAft>
              <a:buClr>
                <a:srgbClr val="00B0F0"/>
              </a:buClr>
              <a:buFont typeface="+mj-lt"/>
              <a:buAutoNum type="arabicPeriod"/>
              <a:defRPr/>
            </a:pPr>
            <a:r>
              <a:rPr lang="fa-IR" sz="3200" b="1" dirty="0">
                <a:solidFill>
                  <a:srgbClr val="FFFF99"/>
                </a:solidFill>
                <a:cs typeface="B Compset" pitchFamily="2" charset="-78"/>
              </a:rPr>
              <a:t>با گروه معلمان  هم  رشته ، روش خود را درمیان گذاشته، مورد مطالعه و آزمون قرار دهيد. </a:t>
            </a:r>
          </a:p>
          <a:p>
            <a:pPr marL="514350" indent="-514350" algn="just">
              <a:lnSpc>
                <a:spcPct val="150000"/>
              </a:lnSpc>
              <a:spcAft>
                <a:spcPts val="0"/>
              </a:spcAft>
              <a:buClr>
                <a:srgbClr val="00B0F0"/>
              </a:buClr>
              <a:buFont typeface="+mj-lt"/>
              <a:buAutoNum type="arabicPeriod"/>
              <a:defRPr/>
            </a:pPr>
            <a:r>
              <a:rPr lang="fa-IR" sz="3200" b="1" dirty="0">
                <a:solidFill>
                  <a:srgbClr val="FFFF66"/>
                </a:solidFill>
                <a:cs typeface="B Compset" pitchFamily="2" charset="-78"/>
              </a:rPr>
              <a:t>شرايط موجود را با هم نقد کنید. </a:t>
            </a:r>
          </a:p>
          <a:p>
            <a:pPr marL="514350" indent="-514350" algn="just">
              <a:lnSpc>
                <a:spcPct val="150000"/>
              </a:lnSpc>
              <a:spcAft>
                <a:spcPts val="0"/>
              </a:spcAft>
              <a:buClr>
                <a:srgbClr val="00B0F0"/>
              </a:buClr>
              <a:buFont typeface="+mj-lt"/>
              <a:buAutoNum type="arabicPeriod"/>
              <a:defRPr/>
            </a:pPr>
            <a:r>
              <a:rPr lang="fa-IR" sz="3200" b="1" dirty="0">
                <a:solidFill>
                  <a:srgbClr val="FFFF00"/>
                </a:solidFill>
                <a:cs typeface="B Compset" pitchFamily="2" charset="-78"/>
              </a:rPr>
              <a:t>برای نيل به وضع مطلوب طرح مساله کنید. </a:t>
            </a:r>
          </a:p>
          <a:p>
            <a:pPr marL="514350" indent="-514350" algn="just">
              <a:lnSpc>
                <a:spcPct val="150000"/>
              </a:lnSpc>
              <a:spcAft>
                <a:spcPts val="0"/>
              </a:spcAft>
              <a:buClr>
                <a:srgbClr val="00B0F0"/>
              </a:buClr>
              <a:buFont typeface="+mj-lt"/>
              <a:buAutoNum type="arabicPeriod"/>
              <a:defRPr/>
            </a:pPr>
            <a:r>
              <a:rPr lang="fa-IR" sz="3200" b="1" dirty="0">
                <a:solidFill>
                  <a:srgbClr val="FFC000"/>
                </a:solidFill>
                <a:cs typeface="B Compset" pitchFamily="2" charset="-78"/>
              </a:rPr>
              <a:t>برای شناخت بهترين روش ممکن پژوهش کنيد</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097027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1">
                                            <p:txEl>
                                              <p:pRg st="2" end="2"/>
                                            </p:txEl>
                                          </p:spTgt>
                                        </p:tgtEl>
                                        <p:attrNameLst>
                                          <p:attrName>style.visibility</p:attrName>
                                        </p:attrNameLst>
                                      </p:cBhvr>
                                      <p:to>
                                        <p:strVal val="visible"/>
                                      </p:to>
                                    </p:set>
                                    <p:animEffect transition="in" filter="fade">
                                      <p:cBhvr>
                                        <p:cTn id="21" dur="1000"/>
                                        <p:tgtEl>
                                          <p:spTgt spid="32771">
                                            <p:txEl>
                                              <p:pRg st="2" end="2"/>
                                            </p:txEl>
                                          </p:spTgt>
                                        </p:tgtEl>
                                      </p:cBhvr>
                                    </p:animEffect>
                                    <p:anim calcmode="lin" valueType="num">
                                      <p:cBhvr>
                                        <p:cTn id="22" dur="10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27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2771">
                                            <p:txEl>
                                              <p:pRg st="3" end="3"/>
                                            </p:txEl>
                                          </p:spTgt>
                                        </p:tgtEl>
                                        <p:attrNameLst>
                                          <p:attrName>style.visibility</p:attrName>
                                        </p:attrNameLst>
                                      </p:cBhvr>
                                      <p:to>
                                        <p:strVal val="visible"/>
                                      </p:to>
                                    </p:set>
                                    <p:animEffect transition="in" filter="fade">
                                      <p:cBhvr>
                                        <p:cTn id="28" dur="1000"/>
                                        <p:tgtEl>
                                          <p:spTgt spid="32771">
                                            <p:txEl>
                                              <p:pRg st="3" end="3"/>
                                            </p:txEl>
                                          </p:spTgt>
                                        </p:tgtEl>
                                      </p:cBhvr>
                                    </p:animEffect>
                                    <p:anim calcmode="lin" valueType="num">
                                      <p:cBhvr>
                                        <p:cTn id="29" dur="10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27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2771">
                                            <p:txEl>
                                              <p:pRg st="4" end="4"/>
                                            </p:txEl>
                                          </p:spTgt>
                                        </p:tgtEl>
                                        <p:attrNameLst>
                                          <p:attrName>style.visibility</p:attrName>
                                        </p:attrNameLst>
                                      </p:cBhvr>
                                      <p:to>
                                        <p:strVal val="visible"/>
                                      </p:to>
                                    </p:set>
                                    <p:animEffect transition="in" filter="fade">
                                      <p:cBhvr>
                                        <p:cTn id="35" dur="1000"/>
                                        <p:tgtEl>
                                          <p:spTgt spid="32771">
                                            <p:txEl>
                                              <p:pRg st="4" end="4"/>
                                            </p:txEl>
                                          </p:spTgt>
                                        </p:tgtEl>
                                      </p:cBhvr>
                                    </p:animEffect>
                                    <p:anim calcmode="lin" valueType="num">
                                      <p:cBhvr>
                                        <p:cTn id="36" dur="10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27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2770" name="Title 1"/>
          <p:cNvSpPr>
            <a:spLocks noGrp="1"/>
          </p:cNvSpPr>
          <p:nvPr>
            <p:ph type="title"/>
          </p:nvPr>
        </p:nvSpPr>
        <p:spPr>
          <a:xfrm>
            <a:off x="1009442" y="218525"/>
            <a:ext cx="7125113" cy="924475"/>
          </a:xfrm>
        </p:spPr>
        <p:txBody>
          <a:bodyPr/>
          <a:lstStyle/>
          <a:p>
            <a:pPr algn="r"/>
            <a:r>
              <a:rPr lang="fa-IR" sz="4000" b="1" dirty="0">
                <a:solidFill>
                  <a:srgbClr val="FFFF00"/>
                </a:solidFill>
                <a:cs typeface="2  Vahid" pitchFamily="2" charset="-78"/>
              </a:rPr>
              <a:t>درس چه پژوهی می گوید: </a:t>
            </a:r>
            <a:endParaRPr lang="en-US" sz="4000" dirty="0">
              <a:solidFill>
                <a:srgbClr val="FFFF00"/>
              </a:solidFill>
              <a:cs typeface="2  Vahid" pitchFamily="2" charset="-78"/>
            </a:endParaRPr>
          </a:p>
        </p:txBody>
      </p:sp>
      <p:sp>
        <p:nvSpPr>
          <p:cNvPr id="32771" name="Content Placeholder 2"/>
          <p:cNvSpPr>
            <a:spLocks noGrp="1"/>
          </p:cNvSpPr>
          <p:nvPr>
            <p:ph idx="1"/>
          </p:nvPr>
        </p:nvSpPr>
        <p:spPr>
          <a:xfrm>
            <a:off x="533400" y="1219200"/>
            <a:ext cx="8077200" cy="4724400"/>
          </a:xfrm>
        </p:spPr>
        <p:txBody>
          <a:bodyPr anchor="t">
            <a:noAutofit/>
          </a:bodyPr>
          <a:lstStyle/>
          <a:p>
            <a:pPr marL="514350" indent="-514350" algn="just">
              <a:lnSpc>
                <a:spcPct val="150000"/>
              </a:lnSpc>
              <a:spcAft>
                <a:spcPts val="0"/>
              </a:spcAft>
              <a:buClr>
                <a:srgbClr val="06E5EA"/>
              </a:buClr>
              <a:buFont typeface="+mj-lt"/>
              <a:buAutoNum type="arabicPeriod" startAt="6"/>
              <a:defRPr/>
            </a:pPr>
            <a:r>
              <a:rPr lang="fa-IR" sz="3000" b="1" dirty="0">
                <a:solidFill>
                  <a:srgbClr val="FFFF99"/>
                </a:solidFill>
                <a:cs typeface="B Compset" pitchFamily="2" charset="-78"/>
              </a:rPr>
              <a:t>نتايج پژوهش را در کلاس درس و به صورت طبيعي بيازماييد </a:t>
            </a:r>
          </a:p>
          <a:p>
            <a:pPr marL="514350" indent="-514350" algn="just">
              <a:lnSpc>
                <a:spcPct val="150000"/>
              </a:lnSpc>
              <a:spcAft>
                <a:spcPts val="0"/>
              </a:spcAft>
              <a:buClr>
                <a:srgbClr val="06E5EA"/>
              </a:buClr>
              <a:buFont typeface="+mj-lt"/>
              <a:buAutoNum type="arabicPeriod" startAt="6"/>
              <a:defRPr/>
            </a:pPr>
            <a:r>
              <a:rPr lang="fa-IR" sz="3000" b="1" dirty="0">
                <a:solidFill>
                  <a:srgbClr val="FFFF66"/>
                </a:solidFill>
                <a:cs typeface="B Compset" pitchFamily="2" charset="-78"/>
              </a:rPr>
              <a:t>نتيجه آزمايش خود را در گروه نقد کرده، طرح را اصلاح کنيد</a:t>
            </a:r>
          </a:p>
          <a:p>
            <a:pPr marL="514350" indent="-514350" algn="just">
              <a:lnSpc>
                <a:spcPct val="150000"/>
              </a:lnSpc>
              <a:spcAft>
                <a:spcPts val="0"/>
              </a:spcAft>
              <a:buClr>
                <a:srgbClr val="06E5EA"/>
              </a:buClr>
              <a:buFont typeface="+mj-lt"/>
              <a:buAutoNum type="arabicPeriod" startAt="6"/>
              <a:defRPr/>
            </a:pPr>
            <a:r>
              <a:rPr lang="fa-IR" sz="3000" b="1" dirty="0">
                <a:solidFill>
                  <a:srgbClr val="FFC000"/>
                </a:solidFill>
                <a:cs typeface="B Compset" pitchFamily="2" charset="-78"/>
              </a:rPr>
              <a:t>دوباره در يک کلاس ديگر آن را اجرا نماييد </a:t>
            </a:r>
          </a:p>
          <a:p>
            <a:pPr marL="514350" indent="-514350" algn="just">
              <a:lnSpc>
                <a:spcPct val="150000"/>
              </a:lnSpc>
              <a:spcAft>
                <a:spcPts val="0"/>
              </a:spcAft>
              <a:buClr>
                <a:srgbClr val="06E5EA"/>
              </a:buClr>
              <a:buFont typeface="+mj-lt"/>
              <a:buAutoNum type="arabicPeriod" startAt="6"/>
              <a:defRPr/>
            </a:pPr>
            <a:r>
              <a:rPr lang="fa-IR" sz="3000" b="1" dirty="0">
                <a:solidFill>
                  <a:srgbClr val="F78129"/>
                </a:solidFill>
                <a:cs typeface="B Compset" pitchFamily="2" charset="-78"/>
              </a:rPr>
              <a:t>نتايج پژوهش خود را منتشر و در اختيار ديگران قرار دهيد. </a:t>
            </a:r>
          </a:p>
          <a:p>
            <a:pPr marL="539750" indent="-539750" algn="just">
              <a:lnSpc>
                <a:spcPct val="150000"/>
              </a:lnSpc>
              <a:spcAft>
                <a:spcPts val="0"/>
              </a:spcAft>
              <a:buClr>
                <a:srgbClr val="06E5EA"/>
              </a:buClr>
              <a:defRPr/>
            </a:pPr>
            <a:r>
              <a:rPr lang="fa-IR" sz="3000" dirty="0">
                <a:solidFill>
                  <a:srgbClr val="02E8EE"/>
                </a:solidFill>
                <a:cs typeface="B Homa" pitchFamily="2" charset="-78"/>
              </a:rPr>
              <a:t>به اين ترتيب در مسير درس پژوهي گام نهاده ايد. مسيری که شما را به سمت يک معلم حرفه اي و فکور حرکت مي دهد.</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50356488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1">
                                            <p:txEl>
                                              <p:pRg st="2" end="2"/>
                                            </p:txEl>
                                          </p:spTgt>
                                        </p:tgtEl>
                                        <p:attrNameLst>
                                          <p:attrName>style.visibility</p:attrName>
                                        </p:attrNameLst>
                                      </p:cBhvr>
                                      <p:to>
                                        <p:strVal val="visible"/>
                                      </p:to>
                                    </p:set>
                                    <p:animEffect transition="in" filter="fade">
                                      <p:cBhvr>
                                        <p:cTn id="21" dur="1000"/>
                                        <p:tgtEl>
                                          <p:spTgt spid="32771">
                                            <p:txEl>
                                              <p:pRg st="2" end="2"/>
                                            </p:txEl>
                                          </p:spTgt>
                                        </p:tgtEl>
                                      </p:cBhvr>
                                    </p:animEffect>
                                    <p:anim calcmode="lin" valueType="num">
                                      <p:cBhvr>
                                        <p:cTn id="22" dur="10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27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2771">
                                            <p:txEl>
                                              <p:pRg st="3" end="3"/>
                                            </p:txEl>
                                          </p:spTgt>
                                        </p:tgtEl>
                                        <p:attrNameLst>
                                          <p:attrName>style.visibility</p:attrName>
                                        </p:attrNameLst>
                                      </p:cBhvr>
                                      <p:to>
                                        <p:strVal val="visible"/>
                                      </p:to>
                                    </p:set>
                                    <p:animEffect transition="in" filter="fade">
                                      <p:cBhvr>
                                        <p:cTn id="28" dur="1000"/>
                                        <p:tgtEl>
                                          <p:spTgt spid="32771">
                                            <p:txEl>
                                              <p:pRg st="3" end="3"/>
                                            </p:txEl>
                                          </p:spTgt>
                                        </p:tgtEl>
                                      </p:cBhvr>
                                    </p:animEffect>
                                    <p:anim calcmode="lin" valueType="num">
                                      <p:cBhvr>
                                        <p:cTn id="29" dur="10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27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2771">
                                            <p:txEl>
                                              <p:pRg st="4" end="4"/>
                                            </p:txEl>
                                          </p:spTgt>
                                        </p:tgtEl>
                                        <p:attrNameLst>
                                          <p:attrName>style.visibility</p:attrName>
                                        </p:attrNameLst>
                                      </p:cBhvr>
                                      <p:to>
                                        <p:strVal val="visible"/>
                                      </p:to>
                                    </p:set>
                                    <p:animEffect transition="in" filter="fade">
                                      <p:cBhvr>
                                        <p:cTn id="35" dur="1000"/>
                                        <p:tgtEl>
                                          <p:spTgt spid="32771">
                                            <p:txEl>
                                              <p:pRg st="4" end="4"/>
                                            </p:txEl>
                                          </p:spTgt>
                                        </p:tgtEl>
                                      </p:cBhvr>
                                    </p:animEffect>
                                    <p:anim calcmode="lin" valueType="num">
                                      <p:cBhvr>
                                        <p:cTn id="36" dur="10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27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ctr" eaLnBrk="1" hangingPunct="1"/>
            <a:r>
              <a:rPr lang="fa-IR" sz="3600" i="0" dirty="0">
                <a:cs typeface="2  Mitra_4 (MRT)" pitchFamily="2" charset="-78"/>
              </a:rPr>
              <a:t>فرايند درس پژوهي</a:t>
            </a:r>
            <a:endParaRPr lang="en-US" sz="3600" i="0" dirty="0">
              <a:cs typeface="2  Mitra_4 (MRT)"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6720506"/>
              </p:ext>
            </p:extLst>
          </p:nvPr>
        </p:nvGraphicFramePr>
        <p:xfrm>
          <a:off x="1066800" y="1524000"/>
          <a:ext cx="7086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BE29D75B-3264-4390-A6A1-4616AAAE5765}"/>
                                            </p:graphicEl>
                                          </p:spTgt>
                                        </p:tgtEl>
                                        <p:attrNameLst>
                                          <p:attrName>style.visibility</p:attrName>
                                        </p:attrNameLst>
                                      </p:cBhvr>
                                      <p:to>
                                        <p:strVal val="visible"/>
                                      </p:to>
                                    </p:set>
                                    <p:animEffect transition="in" filter="fade">
                                      <p:cBhvr>
                                        <p:cTn id="7" dur="1000"/>
                                        <p:tgtEl>
                                          <p:spTgt spid="4">
                                            <p:graphicEl>
                                              <a:dgm id="{BE29D75B-3264-4390-A6A1-4616AAAE5765}"/>
                                            </p:graphicEl>
                                          </p:spTgt>
                                        </p:tgtEl>
                                      </p:cBhvr>
                                    </p:animEffect>
                                    <p:anim calcmode="lin" valueType="num">
                                      <p:cBhvr>
                                        <p:cTn id="8" dur="1000" fill="hold"/>
                                        <p:tgtEl>
                                          <p:spTgt spid="4">
                                            <p:graphicEl>
                                              <a:dgm id="{BE29D75B-3264-4390-A6A1-4616AAAE5765}"/>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BE29D75B-3264-4390-A6A1-4616AAAE5765}"/>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B9CB8A73-B493-44BB-AFB9-4265BAB17DF1}"/>
                                            </p:graphicEl>
                                          </p:spTgt>
                                        </p:tgtEl>
                                        <p:attrNameLst>
                                          <p:attrName>style.visibility</p:attrName>
                                        </p:attrNameLst>
                                      </p:cBhvr>
                                      <p:to>
                                        <p:strVal val="visible"/>
                                      </p:to>
                                    </p:set>
                                    <p:animEffect transition="in" filter="fade">
                                      <p:cBhvr>
                                        <p:cTn id="14" dur="1000"/>
                                        <p:tgtEl>
                                          <p:spTgt spid="4">
                                            <p:graphicEl>
                                              <a:dgm id="{B9CB8A73-B493-44BB-AFB9-4265BAB17DF1}"/>
                                            </p:graphicEl>
                                          </p:spTgt>
                                        </p:tgtEl>
                                      </p:cBhvr>
                                    </p:animEffect>
                                    <p:anim calcmode="lin" valueType="num">
                                      <p:cBhvr>
                                        <p:cTn id="15" dur="1000" fill="hold"/>
                                        <p:tgtEl>
                                          <p:spTgt spid="4">
                                            <p:graphicEl>
                                              <a:dgm id="{B9CB8A73-B493-44BB-AFB9-4265BAB17DF1}"/>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B9CB8A73-B493-44BB-AFB9-4265BAB17DF1}"/>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5FF4939A-2A3A-450D-AE35-81087C86CC04}"/>
                                            </p:graphicEl>
                                          </p:spTgt>
                                        </p:tgtEl>
                                        <p:attrNameLst>
                                          <p:attrName>style.visibility</p:attrName>
                                        </p:attrNameLst>
                                      </p:cBhvr>
                                      <p:to>
                                        <p:strVal val="visible"/>
                                      </p:to>
                                    </p:set>
                                    <p:animEffect transition="in" filter="fade">
                                      <p:cBhvr>
                                        <p:cTn id="19" dur="1000"/>
                                        <p:tgtEl>
                                          <p:spTgt spid="4">
                                            <p:graphicEl>
                                              <a:dgm id="{5FF4939A-2A3A-450D-AE35-81087C86CC04}"/>
                                            </p:graphicEl>
                                          </p:spTgt>
                                        </p:tgtEl>
                                      </p:cBhvr>
                                    </p:animEffect>
                                    <p:anim calcmode="lin" valueType="num">
                                      <p:cBhvr>
                                        <p:cTn id="20" dur="1000" fill="hold"/>
                                        <p:tgtEl>
                                          <p:spTgt spid="4">
                                            <p:graphicEl>
                                              <a:dgm id="{5FF4939A-2A3A-450D-AE35-81087C86CC04}"/>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5FF4939A-2A3A-450D-AE35-81087C86CC04}"/>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E3677C76-CC0F-48E7-BBCB-B883D7784320}"/>
                                            </p:graphicEl>
                                          </p:spTgt>
                                        </p:tgtEl>
                                        <p:attrNameLst>
                                          <p:attrName>style.visibility</p:attrName>
                                        </p:attrNameLst>
                                      </p:cBhvr>
                                      <p:to>
                                        <p:strVal val="visible"/>
                                      </p:to>
                                    </p:set>
                                    <p:animEffect transition="in" filter="fade">
                                      <p:cBhvr>
                                        <p:cTn id="26" dur="1000"/>
                                        <p:tgtEl>
                                          <p:spTgt spid="4">
                                            <p:graphicEl>
                                              <a:dgm id="{E3677C76-CC0F-48E7-BBCB-B883D7784320}"/>
                                            </p:graphicEl>
                                          </p:spTgt>
                                        </p:tgtEl>
                                      </p:cBhvr>
                                    </p:animEffect>
                                    <p:anim calcmode="lin" valueType="num">
                                      <p:cBhvr>
                                        <p:cTn id="27" dur="1000" fill="hold"/>
                                        <p:tgtEl>
                                          <p:spTgt spid="4">
                                            <p:graphicEl>
                                              <a:dgm id="{E3677C76-CC0F-48E7-BBCB-B883D7784320}"/>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E3677C76-CC0F-48E7-BBCB-B883D778432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413A0394-CCFA-4545-A502-AB3B092D3C67}"/>
                                            </p:graphicEl>
                                          </p:spTgt>
                                        </p:tgtEl>
                                        <p:attrNameLst>
                                          <p:attrName>style.visibility</p:attrName>
                                        </p:attrNameLst>
                                      </p:cBhvr>
                                      <p:to>
                                        <p:strVal val="visible"/>
                                      </p:to>
                                    </p:set>
                                    <p:animEffect transition="in" filter="fade">
                                      <p:cBhvr>
                                        <p:cTn id="31" dur="1000"/>
                                        <p:tgtEl>
                                          <p:spTgt spid="4">
                                            <p:graphicEl>
                                              <a:dgm id="{413A0394-CCFA-4545-A502-AB3B092D3C67}"/>
                                            </p:graphicEl>
                                          </p:spTgt>
                                        </p:tgtEl>
                                      </p:cBhvr>
                                    </p:animEffect>
                                    <p:anim calcmode="lin" valueType="num">
                                      <p:cBhvr>
                                        <p:cTn id="32" dur="1000" fill="hold"/>
                                        <p:tgtEl>
                                          <p:spTgt spid="4">
                                            <p:graphicEl>
                                              <a:dgm id="{413A0394-CCFA-4545-A502-AB3B092D3C6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413A0394-CCFA-4545-A502-AB3B092D3C67}"/>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91071475-47CA-4065-ACCF-D0DB7CA9628E}"/>
                                            </p:graphicEl>
                                          </p:spTgt>
                                        </p:tgtEl>
                                        <p:attrNameLst>
                                          <p:attrName>style.visibility</p:attrName>
                                        </p:attrNameLst>
                                      </p:cBhvr>
                                      <p:to>
                                        <p:strVal val="visible"/>
                                      </p:to>
                                    </p:set>
                                    <p:animEffect transition="in" filter="fade">
                                      <p:cBhvr>
                                        <p:cTn id="38" dur="1000"/>
                                        <p:tgtEl>
                                          <p:spTgt spid="4">
                                            <p:graphicEl>
                                              <a:dgm id="{91071475-47CA-4065-ACCF-D0DB7CA9628E}"/>
                                            </p:graphicEl>
                                          </p:spTgt>
                                        </p:tgtEl>
                                      </p:cBhvr>
                                    </p:animEffect>
                                    <p:anim calcmode="lin" valueType="num">
                                      <p:cBhvr>
                                        <p:cTn id="39" dur="1000" fill="hold"/>
                                        <p:tgtEl>
                                          <p:spTgt spid="4">
                                            <p:graphicEl>
                                              <a:dgm id="{91071475-47CA-4065-ACCF-D0DB7CA9628E}"/>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91071475-47CA-4065-ACCF-D0DB7CA9628E}"/>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DF4D5144-1C15-41B8-B639-7EA774785F79}"/>
                                            </p:graphicEl>
                                          </p:spTgt>
                                        </p:tgtEl>
                                        <p:attrNameLst>
                                          <p:attrName>style.visibility</p:attrName>
                                        </p:attrNameLst>
                                      </p:cBhvr>
                                      <p:to>
                                        <p:strVal val="visible"/>
                                      </p:to>
                                    </p:set>
                                    <p:animEffect transition="in" filter="fade">
                                      <p:cBhvr>
                                        <p:cTn id="43" dur="1000"/>
                                        <p:tgtEl>
                                          <p:spTgt spid="4">
                                            <p:graphicEl>
                                              <a:dgm id="{DF4D5144-1C15-41B8-B639-7EA774785F79}"/>
                                            </p:graphicEl>
                                          </p:spTgt>
                                        </p:tgtEl>
                                      </p:cBhvr>
                                    </p:animEffect>
                                    <p:anim calcmode="lin" valueType="num">
                                      <p:cBhvr>
                                        <p:cTn id="44" dur="1000" fill="hold"/>
                                        <p:tgtEl>
                                          <p:spTgt spid="4">
                                            <p:graphicEl>
                                              <a:dgm id="{DF4D5144-1C15-41B8-B639-7EA774785F79}"/>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DF4D5144-1C15-41B8-B639-7EA774785F79}"/>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graphicEl>
                                              <a:dgm id="{2B5AE1F6-3D76-46F1-99CA-D05032373F51}"/>
                                            </p:graphicEl>
                                          </p:spTgt>
                                        </p:tgtEl>
                                        <p:attrNameLst>
                                          <p:attrName>style.visibility</p:attrName>
                                        </p:attrNameLst>
                                      </p:cBhvr>
                                      <p:to>
                                        <p:strVal val="visible"/>
                                      </p:to>
                                    </p:set>
                                    <p:animEffect transition="in" filter="fade">
                                      <p:cBhvr>
                                        <p:cTn id="50" dur="1000"/>
                                        <p:tgtEl>
                                          <p:spTgt spid="4">
                                            <p:graphicEl>
                                              <a:dgm id="{2B5AE1F6-3D76-46F1-99CA-D05032373F51}"/>
                                            </p:graphicEl>
                                          </p:spTgt>
                                        </p:tgtEl>
                                      </p:cBhvr>
                                    </p:animEffect>
                                    <p:anim calcmode="lin" valueType="num">
                                      <p:cBhvr>
                                        <p:cTn id="51" dur="1000" fill="hold"/>
                                        <p:tgtEl>
                                          <p:spTgt spid="4">
                                            <p:graphicEl>
                                              <a:dgm id="{2B5AE1F6-3D76-46F1-99CA-D05032373F51}"/>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2B5AE1F6-3D76-46F1-99CA-D05032373F51}"/>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4">
                                            <p:graphicEl>
                                              <a:dgm id="{E704C328-87B6-4810-8373-BBABC64FE0FE}"/>
                                            </p:graphicEl>
                                          </p:spTgt>
                                        </p:tgtEl>
                                        <p:attrNameLst>
                                          <p:attrName>style.visibility</p:attrName>
                                        </p:attrNameLst>
                                      </p:cBhvr>
                                      <p:to>
                                        <p:strVal val="visible"/>
                                      </p:to>
                                    </p:set>
                                    <p:animEffect transition="in" filter="fade">
                                      <p:cBhvr>
                                        <p:cTn id="55" dur="1000"/>
                                        <p:tgtEl>
                                          <p:spTgt spid="4">
                                            <p:graphicEl>
                                              <a:dgm id="{E704C328-87B6-4810-8373-BBABC64FE0FE}"/>
                                            </p:graphicEl>
                                          </p:spTgt>
                                        </p:tgtEl>
                                      </p:cBhvr>
                                    </p:animEffect>
                                    <p:anim calcmode="lin" valueType="num">
                                      <p:cBhvr>
                                        <p:cTn id="56" dur="1000" fill="hold"/>
                                        <p:tgtEl>
                                          <p:spTgt spid="4">
                                            <p:graphicEl>
                                              <a:dgm id="{E704C328-87B6-4810-8373-BBABC64FE0F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E704C328-87B6-4810-8373-BBABC64FE0FE}"/>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graphicEl>
                                              <a:dgm id="{656E34D3-788B-4BCC-9AF4-A39661BD924A}"/>
                                            </p:graphicEl>
                                          </p:spTgt>
                                        </p:tgtEl>
                                        <p:attrNameLst>
                                          <p:attrName>style.visibility</p:attrName>
                                        </p:attrNameLst>
                                      </p:cBhvr>
                                      <p:to>
                                        <p:strVal val="visible"/>
                                      </p:to>
                                    </p:set>
                                    <p:animEffect transition="in" filter="fade">
                                      <p:cBhvr>
                                        <p:cTn id="62" dur="1000"/>
                                        <p:tgtEl>
                                          <p:spTgt spid="4">
                                            <p:graphicEl>
                                              <a:dgm id="{656E34D3-788B-4BCC-9AF4-A39661BD924A}"/>
                                            </p:graphicEl>
                                          </p:spTgt>
                                        </p:tgtEl>
                                      </p:cBhvr>
                                    </p:animEffect>
                                    <p:anim calcmode="lin" valueType="num">
                                      <p:cBhvr>
                                        <p:cTn id="63" dur="1000" fill="hold"/>
                                        <p:tgtEl>
                                          <p:spTgt spid="4">
                                            <p:graphicEl>
                                              <a:dgm id="{656E34D3-788B-4BCC-9AF4-A39661BD924A}"/>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656E34D3-788B-4BCC-9AF4-A39661BD924A}"/>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F9B48376-0AF3-46C5-8ACE-B24793A207FF}"/>
                                            </p:graphicEl>
                                          </p:spTgt>
                                        </p:tgtEl>
                                        <p:attrNameLst>
                                          <p:attrName>style.visibility</p:attrName>
                                        </p:attrNameLst>
                                      </p:cBhvr>
                                      <p:to>
                                        <p:strVal val="visible"/>
                                      </p:to>
                                    </p:set>
                                    <p:animEffect transition="in" filter="fade">
                                      <p:cBhvr>
                                        <p:cTn id="67" dur="1000"/>
                                        <p:tgtEl>
                                          <p:spTgt spid="4">
                                            <p:graphicEl>
                                              <a:dgm id="{F9B48376-0AF3-46C5-8ACE-B24793A207FF}"/>
                                            </p:graphicEl>
                                          </p:spTgt>
                                        </p:tgtEl>
                                      </p:cBhvr>
                                    </p:animEffect>
                                    <p:anim calcmode="lin" valueType="num">
                                      <p:cBhvr>
                                        <p:cTn id="68" dur="1000" fill="hold"/>
                                        <p:tgtEl>
                                          <p:spTgt spid="4">
                                            <p:graphicEl>
                                              <a:dgm id="{F9B48376-0AF3-46C5-8ACE-B24793A207FF}"/>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F9B48376-0AF3-46C5-8ACE-B24793A207FF}"/>
                                            </p:graphic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
                                            <p:graphicEl>
                                              <a:dgm id="{7C9080B1-4929-454F-85BA-C5C02BA78ADB}"/>
                                            </p:graphicEl>
                                          </p:spTgt>
                                        </p:tgtEl>
                                        <p:attrNameLst>
                                          <p:attrName>style.visibility</p:attrName>
                                        </p:attrNameLst>
                                      </p:cBhvr>
                                      <p:to>
                                        <p:strVal val="visible"/>
                                      </p:to>
                                    </p:set>
                                    <p:animEffect transition="in" filter="fade">
                                      <p:cBhvr>
                                        <p:cTn id="72" dur="1000"/>
                                        <p:tgtEl>
                                          <p:spTgt spid="4">
                                            <p:graphicEl>
                                              <a:dgm id="{7C9080B1-4929-454F-85BA-C5C02BA78ADB}"/>
                                            </p:graphicEl>
                                          </p:spTgt>
                                        </p:tgtEl>
                                      </p:cBhvr>
                                    </p:animEffect>
                                    <p:anim calcmode="lin" valueType="num">
                                      <p:cBhvr>
                                        <p:cTn id="73" dur="1000" fill="hold"/>
                                        <p:tgtEl>
                                          <p:spTgt spid="4">
                                            <p:graphicEl>
                                              <a:dgm id="{7C9080B1-4929-454F-85BA-C5C02BA78ADB}"/>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7C9080B1-4929-454F-85BA-C5C02BA78AD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6867" name="Group 23"/>
          <p:cNvGrpSpPr>
            <a:grpSpLocks/>
          </p:cNvGrpSpPr>
          <p:nvPr/>
        </p:nvGrpSpPr>
        <p:grpSpPr bwMode="auto">
          <a:xfrm>
            <a:off x="1245845" y="1716264"/>
            <a:ext cx="6297955" cy="4150704"/>
            <a:chOff x="432" y="903"/>
            <a:chExt cx="4353" cy="2788"/>
          </a:xfrm>
        </p:grpSpPr>
        <p:sp>
          <p:nvSpPr>
            <p:cNvPr id="36868" name="Oval 7"/>
            <p:cNvSpPr>
              <a:spLocks noChangeArrowheads="1"/>
            </p:cNvSpPr>
            <p:nvPr/>
          </p:nvSpPr>
          <p:spPr bwMode="auto">
            <a:xfrm rot="-1508552">
              <a:off x="432" y="953"/>
              <a:ext cx="4353" cy="2728"/>
            </a:xfrm>
            <a:prstGeom prst="ellipse">
              <a:avLst/>
            </a:prstGeom>
            <a:noFill/>
            <a:ln w="57150">
              <a:solidFill>
                <a:schemeClr val="tx1"/>
              </a:solidFill>
              <a:round/>
              <a:headEnd/>
              <a:tailEnd/>
            </a:ln>
          </p:spPr>
          <p:txBody>
            <a:bodyPr wrap="none" anchor="ctr"/>
            <a:lstStyle/>
            <a:p>
              <a:pPr algn="l" rtl="0"/>
              <a:endParaRPr lang="en-US">
                <a:latin typeface="Calibri" pitchFamily="34" charset="0"/>
              </a:endParaRPr>
            </a:p>
          </p:txBody>
        </p:sp>
        <p:sp>
          <p:nvSpPr>
            <p:cNvPr id="36869" name="Text Box 8"/>
            <p:cNvSpPr txBox="1">
              <a:spLocks noChangeArrowheads="1"/>
            </p:cNvSpPr>
            <p:nvPr/>
          </p:nvSpPr>
          <p:spPr bwMode="auto">
            <a:xfrm>
              <a:off x="2682" y="903"/>
              <a:ext cx="944" cy="434"/>
            </a:xfrm>
            <a:prstGeom prst="rect">
              <a:avLst/>
            </a:prstGeom>
            <a:noFill/>
            <a:ln w="9525">
              <a:noFill/>
              <a:miter lim="800000"/>
              <a:headEnd/>
              <a:tailEnd/>
            </a:ln>
          </p:spPr>
          <p:txBody>
            <a:bodyPr wrap="square">
              <a:spAutoFit/>
            </a:bodyPr>
            <a:lstStyle/>
            <a:p>
              <a:pPr algn="ctr">
                <a:spcBef>
                  <a:spcPts val="0"/>
                </a:spcBef>
              </a:pPr>
              <a:r>
                <a:rPr lang="fa-IR" b="1" dirty="0">
                  <a:solidFill>
                    <a:srgbClr val="0070C0"/>
                  </a:solidFill>
                  <a:latin typeface="Calibri" pitchFamily="34" charset="0"/>
                  <a:cs typeface="B Titr" pitchFamily="2" charset="-78"/>
                </a:rPr>
                <a:t>تشخيص مشکل </a:t>
              </a:r>
            </a:p>
            <a:p>
              <a:pPr algn="ctr">
                <a:spcBef>
                  <a:spcPts val="0"/>
                </a:spcBef>
              </a:pPr>
              <a:r>
                <a:rPr lang="fa-IR" b="1" dirty="0">
                  <a:solidFill>
                    <a:srgbClr val="0070C0"/>
                  </a:solidFill>
                  <a:latin typeface="Calibri" pitchFamily="34" charset="0"/>
                  <a:cs typeface="B Titr" pitchFamily="2" charset="-78"/>
                </a:rPr>
                <a:t>و تعیین اهداف</a:t>
              </a:r>
              <a:endParaRPr lang="en-US" b="1" dirty="0">
                <a:solidFill>
                  <a:srgbClr val="0070C0"/>
                </a:solidFill>
                <a:latin typeface="Calibri" pitchFamily="34" charset="0"/>
                <a:cs typeface="B Titr" pitchFamily="2" charset="-78"/>
              </a:endParaRPr>
            </a:p>
          </p:txBody>
        </p:sp>
        <p:sp>
          <p:nvSpPr>
            <p:cNvPr id="36870" name="Line 12"/>
            <p:cNvSpPr>
              <a:spLocks noChangeShapeType="1"/>
            </p:cNvSpPr>
            <p:nvPr/>
          </p:nvSpPr>
          <p:spPr bwMode="auto">
            <a:xfrm flipH="1">
              <a:off x="4288" y="2648"/>
              <a:ext cx="48" cy="96"/>
            </a:xfrm>
            <a:prstGeom prst="line">
              <a:avLst/>
            </a:prstGeom>
            <a:noFill/>
            <a:ln w="76200" cmpd="tri">
              <a:solidFill>
                <a:schemeClr val="tx1"/>
              </a:solidFill>
              <a:round/>
              <a:headEnd/>
              <a:tailEnd type="triangle" w="med" len="med"/>
            </a:ln>
          </p:spPr>
          <p:txBody>
            <a:bodyPr/>
            <a:lstStyle/>
            <a:p>
              <a:endParaRPr lang="en-US"/>
            </a:p>
          </p:txBody>
        </p:sp>
        <p:sp>
          <p:nvSpPr>
            <p:cNvPr id="36871" name="Line 13"/>
            <p:cNvSpPr>
              <a:spLocks noChangeShapeType="1"/>
            </p:cNvSpPr>
            <p:nvPr/>
          </p:nvSpPr>
          <p:spPr bwMode="auto">
            <a:xfrm flipV="1">
              <a:off x="560" y="2688"/>
              <a:ext cx="0" cy="144"/>
            </a:xfrm>
            <a:prstGeom prst="line">
              <a:avLst/>
            </a:prstGeom>
            <a:noFill/>
            <a:ln w="76200" cmpd="tri">
              <a:solidFill>
                <a:schemeClr val="tx1"/>
              </a:solidFill>
              <a:round/>
              <a:headEnd/>
              <a:tailEnd type="triangle" w="med" len="med"/>
            </a:ln>
          </p:spPr>
          <p:txBody>
            <a:bodyPr/>
            <a:lstStyle/>
            <a:p>
              <a:endParaRPr lang="en-US"/>
            </a:p>
          </p:txBody>
        </p:sp>
        <p:sp>
          <p:nvSpPr>
            <p:cNvPr id="36872" name="Line 14"/>
            <p:cNvSpPr>
              <a:spLocks noChangeShapeType="1"/>
            </p:cNvSpPr>
            <p:nvPr/>
          </p:nvSpPr>
          <p:spPr bwMode="auto">
            <a:xfrm flipV="1">
              <a:off x="1776" y="1128"/>
              <a:ext cx="144" cy="96"/>
            </a:xfrm>
            <a:prstGeom prst="line">
              <a:avLst/>
            </a:prstGeom>
            <a:noFill/>
            <a:ln w="76200" cmpd="tri">
              <a:solidFill>
                <a:schemeClr val="tx1"/>
              </a:solidFill>
              <a:round/>
              <a:headEnd/>
              <a:tailEnd type="triangle" w="med" len="med"/>
            </a:ln>
          </p:spPr>
          <p:txBody>
            <a:bodyPr/>
            <a:lstStyle/>
            <a:p>
              <a:endParaRPr lang="en-US"/>
            </a:p>
          </p:txBody>
        </p:sp>
        <p:sp>
          <p:nvSpPr>
            <p:cNvPr id="36873" name="Text Box 16"/>
            <p:cNvSpPr txBox="1">
              <a:spLocks noChangeArrowheads="1"/>
            </p:cNvSpPr>
            <p:nvPr/>
          </p:nvSpPr>
          <p:spPr bwMode="auto">
            <a:xfrm>
              <a:off x="3942" y="1568"/>
              <a:ext cx="790" cy="434"/>
            </a:xfrm>
            <a:prstGeom prst="rect">
              <a:avLst/>
            </a:prstGeom>
            <a:noFill/>
            <a:ln w="9525">
              <a:noFill/>
              <a:miter lim="800000"/>
              <a:headEnd/>
              <a:tailEnd/>
            </a:ln>
          </p:spPr>
          <p:txBody>
            <a:bodyPr>
              <a:spAutoFit/>
            </a:bodyPr>
            <a:lstStyle/>
            <a:p>
              <a:pPr algn="ctr">
                <a:spcBef>
                  <a:spcPct val="50000"/>
                </a:spcBef>
              </a:pPr>
              <a:r>
                <a:rPr lang="fa-IR" b="1" dirty="0">
                  <a:solidFill>
                    <a:srgbClr val="0070C0"/>
                  </a:solidFill>
                  <a:latin typeface="Calibri" pitchFamily="34" charset="0"/>
                  <a:cs typeface="B Titr" pitchFamily="2" charset="-78"/>
                </a:rPr>
                <a:t>طراحی درس</a:t>
              </a:r>
              <a:endParaRPr lang="en-US" b="1" dirty="0">
                <a:solidFill>
                  <a:srgbClr val="0070C0"/>
                </a:solidFill>
                <a:latin typeface="Calibri" pitchFamily="34" charset="0"/>
                <a:cs typeface="B Titr" pitchFamily="2" charset="-78"/>
              </a:endParaRPr>
            </a:p>
          </p:txBody>
        </p:sp>
        <p:sp>
          <p:nvSpPr>
            <p:cNvPr id="44049" name="Text Box 17"/>
            <p:cNvSpPr txBox="1">
              <a:spLocks noChangeArrowheads="1"/>
            </p:cNvSpPr>
            <p:nvPr/>
          </p:nvSpPr>
          <p:spPr bwMode="auto">
            <a:xfrm>
              <a:off x="2928" y="2514"/>
              <a:ext cx="1200" cy="527"/>
            </a:xfrm>
            <a:prstGeom prst="rect">
              <a:avLst/>
            </a:prstGeom>
            <a:noFill/>
            <a:ln w="9525">
              <a:noFill/>
              <a:miter lim="800000"/>
              <a:headEnd/>
              <a:tailEnd/>
            </a:ln>
            <a:effectLst/>
          </p:spPr>
          <p:txBody>
            <a:bodyPr wrap="square">
              <a:spAutoFit/>
            </a:bodyPr>
            <a:lstStyle/>
            <a:p>
              <a:pPr algn="ctr" fontAlgn="auto">
                <a:spcBef>
                  <a:spcPct val="50000"/>
                </a:spcBef>
                <a:spcAft>
                  <a:spcPts val="0"/>
                </a:spcAft>
                <a:defRPr/>
              </a:pPr>
              <a:r>
                <a:rPr lang="fa-IR" b="1" dirty="0">
                  <a:solidFill>
                    <a:srgbClr val="0070C0"/>
                  </a:solidFill>
                  <a:latin typeface="+mn-lt"/>
                  <a:cs typeface="B Titr" pitchFamily="2" charset="-78"/>
                </a:rPr>
                <a:t>تدریس مشاهده </a:t>
              </a:r>
            </a:p>
            <a:p>
              <a:pPr algn="ctr" fontAlgn="auto">
                <a:spcBef>
                  <a:spcPct val="50000"/>
                </a:spcBef>
                <a:spcAft>
                  <a:spcPts val="0"/>
                </a:spcAft>
                <a:defRPr/>
              </a:pPr>
              <a:r>
                <a:rPr lang="fa-IR" b="1" dirty="0">
                  <a:solidFill>
                    <a:srgbClr val="0070C0"/>
                  </a:solidFill>
                  <a:latin typeface="+mn-lt"/>
                  <a:cs typeface="B Titr" pitchFamily="2" charset="-78"/>
                </a:rPr>
                <a:t>و گزارش گیری</a:t>
              </a:r>
              <a:endParaRPr lang="en-US" b="1" dirty="0">
                <a:solidFill>
                  <a:srgbClr val="0070C0"/>
                </a:solidFill>
                <a:latin typeface="+mn-lt"/>
                <a:cs typeface="B Titr" pitchFamily="2" charset="-78"/>
              </a:endParaRPr>
            </a:p>
          </p:txBody>
        </p:sp>
        <p:sp>
          <p:nvSpPr>
            <p:cNvPr id="36875" name="Text Box 18"/>
            <p:cNvSpPr txBox="1">
              <a:spLocks noChangeArrowheads="1"/>
            </p:cNvSpPr>
            <p:nvPr/>
          </p:nvSpPr>
          <p:spPr bwMode="auto">
            <a:xfrm>
              <a:off x="1200" y="3257"/>
              <a:ext cx="960" cy="434"/>
            </a:xfrm>
            <a:prstGeom prst="rect">
              <a:avLst/>
            </a:prstGeom>
            <a:noFill/>
            <a:ln w="9525">
              <a:noFill/>
              <a:miter lim="800000"/>
              <a:headEnd/>
              <a:tailEnd/>
            </a:ln>
          </p:spPr>
          <p:txBody>
            <a:bodyPr>
              <a:spAutoFit/>
            </a:bodyPr>
            <a:lstStyle/>
            <a:p>
              <a:pPr algn="ctr">
                <a:spcBef>
                  <a:spcPct val="50000"/>
                </a:spcBef>
              </a:pPr>
              <a:r>
                <a:rPr lang="fa-IR" b="1" dirty="0">
                  <a:solidFill>
                    <a:srgbClr val="0070C0"/>
                  </a:solidFill>
                  <a:latin typeface="Calibri" pitchFamily="34" charset="0"/>
                  <a:cs typeface="B Titr" pitchFamily="2" charset="-78"/>
                </a:rPr>
                <a:t>اصلاح و تدریس مجدد</a:t>
              </a:r>
              <a:endParaRPr lang="en-US" b="1" dirty="0">
                <a:solidFill>
                  <a:srgbClr val="0070C0"/>
                </a:solidFill>
                <a:latin typeface="Calibri" pitchFamily="34" charset="0"/>
                <a:cs typeface="B Titr" pitchFamily="2" charset="-78"/>
              </a:endParaRPr>
            </a:p>
          </p:txBody>
        </p:sp>
        <p:sp>
          <p:nvSpPr>
            <p:cNvPr id="36876" name="Text Box 19"/>
            <p:cNvSpPr txBox="1">
              <a:spLocks noChangeArrowheads="1"/>
            </p:cNvSpPr>
            <p:nvPr/>
          </p:nvSpPr>
          <p:spPr bwMode="auto">
            <a:xfrm>
              <a:off x="942" y="1722"/>
              <a:ext cx="1104" cy="527"/>
            </a:xfrm>
            <a:prstGeom prst="rect">
              <a:avLst/>
            </a:prstGeom>
            <a:noFill/>
            <a:ln w="9525">
              <a:noFill/>
              <a:miter lim="800000"/>
              <a:headEnd/>
              <a:tailEnd/>
            </a:ln>
          </p:spPr>
          <p:txBody>
            <a:bodyPr>
              <a:spAutoFit/>
            </a:bodyPr>
            <a:lstStyle/>
            <a:p>
              <a:pPr algn="ctr">
                <a:spcBef>
                  <a:spcPts val="0"/>
                </a:spcBef>
              </a:pPr>
              <a:r>
                <a:rPr lang="fa-IR" b="1" dirty="0">
                  <a:solidFill>
                    <a:srgbClr val="0070C0"/>
                  </a:solidFill>
                  <a:latin typeface="Calibri" pitchFamily="34" charset="0"/>
                  <a:cs typeface="B Titr" pitchFamily="2" charset="-78"/>
                </a:rPr>
                <a:t>بازتاب و </a:t>
              </a:r>
            </a:p>
            <a:p>
              <a:pPr algn="ctr">
                <a:spcBef>
                  <a:spcPct val="50000"/>
                </a:spcBef>
              </a:pPr>
              <a:r>
                <a:rPr lang="fa-IR" b="1" dirty="0">
                  <a:solidFill>
                    <a:srgbClr val="0070C0"/>
                  </a:solidFill>
                  <a:latin typeface="Calibri" pitchFamily="34" charset="0"/>
                  <a:cs typeface="B Titr" pitchFamily="2" charset="-78"/>
                </a:rPr>
                <a:t>مبادله نتایج</a:t>
              </a:r>
              <a:endParaRPr lang="en-US" b="1" dirty="0">
                <a:solidFill>
                  <a:srgbClr val="0070C0"/>
                </a:solidFill>
                <a:latin typeface="Calibri" pitchFamily="34" charset="0"/>
                <a:cs typeface="B Titr" pitchFamily="2" charset="-78"/>
              </a:endParaRPr>
            </a:p>
          </p:txBody>
        </p:sp>
      </p:grpSp>
      <p:sp>
        <p:nvSpPr>
          <p:cNvPr id="2" name="Title 1"/>
          <p:cNvSpPr>
            <a:spLocks noGrp="1"/>
          </p:cNvSpPr>
          <p:nvPr>
            <p:ph type="title"/>
          </p:nvPr>
        </p:nvSpPr>
        <p:spPr/>
        <p:txBody>
          <a:bodyPr/>
          <a:lstStyle/>
          <a:p>
            <a:pPr algn="ctr" rtl="1"/>
            <a:r>
              <a:rPr lang="fa-IR" sz="3600" i="0" dirty="0">
                <a:cs typeface="2  Mitra_4 (MRT)" pitchFamily="2" charset="-78"/>
              </a:rPr>
              <a:t>فرایند درس</a:t>
            </a:r>
            <a:r>
              <a:rPr lang="fa-IR" sz="3200" i="0" dirty="0">
                <a:solidFill>
                  <a:srgbClr val="0070C0"/>
                </a:solidFill>
                <a:latin typeface="Calibri" pitchFamily="34" charset="0"/>
              </a:rPr>
              <a:t> </a:t>
            </a:r>
            <a:r>
              <a:rPr lang="fa-IR" sz="3600" i="0" dirty="0">
                <a:cs typeface="2  Mitra_4 (MRT)" pitchFamily="2" charset="-78"/>
              </a:rPr>
              <a:t>پژوهی</a:t>
            </a:r>
            <a:endParaRPr lang="en-US" sz="3600" i="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fade">
                                      <p:cBhvr>
                                        <p:cTn id="7" dur="1000"/>
                                        <p:tgtEl>
                                          <p:spTgt spid="36867"/>
                                        </p:tgtEl>
                                      </p:cBhvr>
                                    </p:animEffect>
                                    <p:anim calcmode="lin" valueType="num">
                                      <p:cBhvr>
                                        <p:cTn id="8" dur="1000" fill="hold"/>
                                        <p:tgtEl>
                                          <p:spTgt spid="36867"/>
                                        </p:tgtEl>
                                        <p:attrNameLst>
                                          <p:attrName>ppt_x</p:attrName>
                                        </p:attrNameLst>
                                      </p:cBhvr>
                                      <p:tavLst>
                                        <p:tav tm="0">
                                          <p:val>
                                            <p:strVal val="#ppt_x"/>
                                          </p:val>
                                        </p:tav>
                                        <p:tav tm="100000">
                                          <p:val>
                                            <p:strVal val="#ppt_x"/>
                                          </p:val>
                                        </p:tav>
                                      </p:tavLst>
                                    </p:anim>
                                    <p:anim calcmode="lin" valueType="num">
                                      <p:cBhvr>
                                        <p:cTn id="9" dur="1000" fill="hold"/>
                                        <p:tgtEl>
                                          <p:spTgt spid="368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7890" name="Title 1"/>
          <p:cNvSpPr>
            <a:spLocks noGrp="1"/>
          </p:cNvSpPr>
          <p:nvPr>
            <p:ph type="title"/>
          </p:nvPr>
        </p:nvSpPr>
        <p:spPr>
          <a:xfrm>
            <a:off x="1009442" y="152400"/>
            <a:ext cx="7125113" cy="924475"/>
          </a:xfrm>
          <a:noFill/>
        </p:spPr>
        <p:txBody>
          <a:bodyPr/>
          <a:lstStyle/>
          <a:p>
            <a:pPr algn="r" eaLnBrk="1" hangingPunct="1"/>
            <a:r>
              <a:rPr lang="ar-SA" sz="4000" dirty="0">
                <a:solidFill>
                  <a:srgbClr val="FFFF00"/>
                </a:solidFill>
                <a:cs typeface="2  Vahid" pitchFamily="2" charset="-78"/>
              </a:rPr>
              <a:t>تشخيص مشکل و تعيين اهداف</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685800" y="1219200"/>
            <a:ext cx="7848600" cy="5105400"/>
          </a:xfrm>
        </p:spPr>
        <p:txBody>
          <a:bodyPr rtlCol="0" anchor="t">
            <a:noAutofit/>
          </a:bodyPr>
          <a:lstStyle/>
          <a:p>
            <a:pPr marL="447675" indent="-447675" algn="just">
              <a:lnSpc>
                <a:spcPct val="150000"/>
              </a:lnSpc>
              <a:spcAft>
                <a:spcPts val="0"/>
              </a:spcAft>
              <a:buClr>
                <a:srgbClr val="02E8EE"/>
              </a:buClr>
              <a:buFont typeface="Wingdings" pitchFamily="2" charset="2"/>
              <a:buChar char="v"/>
              <a:defRPr/>
            </a:pPr>
            <a:r>
              <a:rPr lang="fa-IR" sz="3000" b="1" dirty="0">
                <a:solidFill>
                  <a:srgbClr val="FFFFCC"/>
                </a:solidFill>
                <a:cs typeface="B Compset" pitchFamily="2" charset="-78"/>
              </a:rPr>
              <a:t>در این مرحله </a:t>
            </a:r>
            <a:r>
              <a:rPr lang="ar-SA" sz="3000" b="1" dirty="0">
                <a:solidFill>
                  <a:srgbClr val="FFFFCC"/>
                </a:solidFill>
                <a:cs typeface="B Compset" pitchFamily="2" charset="-78"/>
              </a:rPr>
              <a:t>مديران</a:t>
            </a:r>
            <a:r>
              <a:rPr lang="fa-IR" sz="3000" b="1" dirty="0">
                <a:solidFill>
                  <a:srgbClr val="FFFFCC"/>
                </a:solidFill>
                <a:cs typeface="B Compset" pitchFamily="2" charset="-78"/>
              </a:rPr>
              <a:t>،</a:t>
            </a:r>
            <a:r>
              <a:rPr lang="ar-SA" sz="3000" b="1" dirty="0">
                <a:solidFill>
                  <a:srgbClr val="FFFFCC"/>
                </a:solidFill>
                <a:cs typeface="B Compset" pitchFamily="2" charset="-78"/>
              </a:rPr>
              <a:t> معلمان و ديگر اعضای گروه با نگاهی انتقادی موقعيت تدريس و يادگيری را </a:t>
            </a:r>
            <a:r>
              <a:rPr lang="fa-IR" sz="3000" b="1" dirty="0">
                <a:solidFill>
                  <a:srgbClr val="FFFFCC"/>
                </a:solidFill>
                <a:cs typeface="B Compset" pitchFamily="2" charset="-78"/>
              </a:rPr>
              <a:t>بر اساس استانداردها </a:t>
            </a:r>
            <a:r>
              <a:rPr lang="ar-SA" sz="3000" b="1" dirty="0">
                <a:solidFill>
                  <a:srgbClr val="FFFFCC"/>
                </a:solidFill>
                <a:cs typeface="B Compset" pitchFamily="2" charset="-78"/>
              </a:rPr>
              <a:t>مورد بررسی قرار </a:t>
            </a:r>
            <a:r>
              <a:rPr lang="fa-IR" sz="3000" b="1" dirty="0">
                <a:solidFill>
                  <a:srgbClr val="FFFFCC"/>
                </a:solidFill>
                <a:cs typeface="B Compset" pitchFamily="2" charset="-78"/>
              </a:rPr>
              <a:t>می دهند؛ و</a:t>
            </a:r>
            <a:r>
              <a:rPr lang="ar-SA" sz="3000" b="1" dirty="0">
                <a:solidFill>
                  <a:srgbClr val="FFFFCC"/>
                </a:solidFill>
                <a:cs typeface="B Compset" pitchFamily="2" charset="-78"/>
              </a:rPr>
              <a:t> نقاط ضعف و دشواريهارا </a:t>
            </a:r>
            <a:r>
              <a:rPr lang="fa-IR" sz="3000" b="1" dirty="0">
                <a:solidFill>
                  <a:srgbClr val="FFFFCC"/>
                </a:solidFill>
                <a:cs typeface="B Compset" pitchFamily="2" charset="-78"/>
              </a:rPr>
              <a:t>استخراج می کنند</a:t>
            </a:r>
            <a:r>
              <a:rPr lang="ar-SA" sz="3000" b="1" dirty="0">
                <a:solidFill>
                  <a:srgbClr val="FFFFCC"/>
                </a:solidFill>
                <a:cs typeface="B Compset" pitchFamily="2" charset="-78"/>
              </a:rPr>
              <a:t>. </a:t>
            </a:r>
            <a:endParaRPr lang="fa-IR" sz="3000" b="1" dirty="0">
              <a:solidFill>
                <a:srgbClr val="FFFFCC"/>
              </a:solidFill>
              <a:cs typeface="B Compset" pitchFamily="2" charset="-78"/>
            </a:endParaRPr>
          </a:p>
          <a:p>
            <a:pPr marL="0" indent="0" algn="just" rtl="1" eaLnBrk="1" fontAlgn="auto" hangingPunct="1">
              <a:lnSpc>
                <a:spcPct val="150000"/>
              </a:lnSpc>
              <a:spcAft>
                <a:spcPts val="0"/>
              </a:spcAft>
              <a:buNone/>
              <a:defRPr/>
            </a:pPr>
            <a:r>
              <a:rPr lang="fa-IR" sz="3200" dirty="0">
                <a:solidFill>
                  <a:srgbClr val="9FFB25"/>
                </a:solidFill>
                <a:cs typeface="B Homa" pitchFamily="2" charset="-78"/>
              </a:rPr>
              <a:t>    سوالاتی برای بازشناسی نقاط ضعف:</a:t>
            </a:r>
            <a:endParaRPr lang="en-US" sz="3200" dirty="0">
              <a:solidFill>
                <a:srgbClr val="9FFB25"/>
              </a:solidFill>
              <a:cs typeface="B Homa" pitchFamily="2" charset="-78"/>
            </a:endParaRPr>
          </a:p>
          <a:p>
            <a:pPr marL="514350" indent="-514350" algn="just" rtl="1" eaLnBrk="1" fontAlgn="auto" hangingPunct="1">
              <a:lnSpc>
                <a:spcPct val="150000"/>
              </a:lnSpc>
              <a:spcAft>
                <a:spcPts val="0"/>
              </a:spcAft>
              <a:buClr>
                <a:srgbClr val="02E8EE"/>
              </a:buClr>
              <a:buFont typeface="+mj-lt"/>
              <a:buAutoNum type="arabicPeriod"/>
              <a:defRPr/>
            </a:pPr>
            <a:r>
              <a:rPr lang="ar-SA" sz="2800" b="1" dirty="0">
                <a:cs typeface="B Compset" pitchFamily="2" charset="-78"/>
              </a:rPr>
              <a:t>دانش آموزان در درک کدام مباحث و دروس مشکل دارند ؟</a:t>
            </a:r>
            <a:endParaRPr lang="en-US" sz="2800" b="1" dirty="0">
              <a:cs typeface="B Compset" pitchFamily="2" charset="-78"/>
            </a:endParaRPr>
          </a:p>
          <a:p>
            <a:pPr marL="514350" indent="-514350" algn="just" rtl="1" eaLnBrk="1" fontAlgn="auto" hangingPunct="1">
              <a:lnSpc>
                <a:spcPct val="150000"/>
              </a:lnSpc>
              <a:spcAft>
                <a:spcPts val="0"/>
              </a:spcAft>
              <a:buClr>
                <a:srgbClr val="02E8EE"/>
              </a:buClr>
              <a:buFont typeface="+mj-lt"/>
              <a:buAutoNum type="arabicPeriod"/>
              <a:defRPr/>
            </a:pPr>
            <a:r>
              <a:rPr lang="ar-SA" sz="2800" b="1" dirty="0">
                <a:cs typeface="B Compset" pitchFamily="2" charset="-78"/>
              </a:rPr>
              <a:t>ابزار تشخيص اين مشکل چه بوده است ؟</a:t>
            </a:r>
            <a:endParaRPr lang="en-US" sz="28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8914" name="Title 1"/>
          <p:cNvSpPr>
            <a:spLocks noGrp="1"/>
          </p:cNvSpPr>
          <p:nvPr>
            <p:ph type="title"/>
          </p:nvPr>
        </p:nvSpPr>
        <p:spPr>
          <a:xfrm>
            <a:off x="1009442" y="228600"/>
            <a:ext cx="7125113" cy="924475"/>
          </a:xfrm>
        </p:spPr>
        <p:txBody>
          <a:bodyPr/>
          <a:lstStyle/>
          <a:p>
            <a:pPr algn="r" eaLnBrk="1" hangingPunct="1"/>
            <a:r>
              <a:rPr lang="ar-SA" sz="4000" b="1" dirty="0">
                <a:solidFill>
                  <a:srgbClr val="FFFF00"/>
                </a:solidFill>
                <a:cs typeface="2  Vahid" pitchFamily="2" charset="-78"/>
              </a:rPr>
              <a:t>تشخيص مشکل و تعيين اهداف</a:t>
            </a:r>
            <a:endParaRPr lang="en-US" sz="4000" dirty="0">
              <a:solidFill>
                <a:srgbClr val="FFFF00"/>
              </a:solidFill>
              <a:cs typeface="2  Vahid" pitchFamily="2" charset="-78"/>
            </a:endParaRPr>
          </a:p>
        </p:txBody>
      </p:sp>
      <p:sp>
        <p:nvSpPr>
          <p:cNvPr id="38915" name="Content Placeholder 2"/>
          <p:cNvSpPr>
            <a:spLocks noGrp="1"/>
          </p:cNvSpPr>
          <p:nvPr>
            <p:ph idx="1"/>
          </p:nvPr>
        </p:nvSpPr>
        <p:spPr>
          <a:xfrm>
            <a:off x="457200" y="1502561"/>
            <a:ext cx="8229600" cy="4593439"/>
          </a:xfrm>
        </p:spPr>
        <p:txBody>
          <a:bodyPr anchor="t">
            <a:noAutofit/>
          </a:bodyPr>
          <a:lstStyle/>
          <a:p>
            <a:pPr marL="514350" indent="-514350" algn="just">
              <a:lnSpc>
                <a:spcPct val="150000"/>
              </a:lnSpc>
              <a:buClr>
                <a:srgbClr val="02E8EE"/>
              </a:buClr>
              <a:buFont typeface="+mj-lt"/>
              <a:buAutoNum type="arabicPeriod" startAt="3"/>
            </a:pPr>
            <a:r>
              <a:rPr lang="ar-SA" sz="3000" b="1" dirty="0">
                <a:solidFill>
                  <a:srgbClr val="FFFFFF"/>
                </a:solidFill>
                <a:cs typeface="B Compset" pitchFamily="2" charset="-78"/>
              </a:rPr>
              <a:t>چه درصدی از دانش آموزان با مشکل موجود مواجهند ؟</a:t>
            </a:r>
            <a:endParaRPr lang="en-US" sz="3000" b="1" dirty="0">
              <a:solidFill>
                <a:srgbClr val="FFFFFF"/>
              </a:solidFill>
              <a:cs typeface="B Compset" pitchFamily="2" charset="-78"/>
            </a:endParaRPr>
          </a:p>
          <a:p>
            <a:pPr marL="514350" indent="-514350" algn="just">
              <a:lnSpc>
                <a:spcPct val="150000"/>
              </a:lnSpc>
              <a:buClr>
                <a:srgbClr val="02E8EE"/>
              </a:buClr>
              <a:buFont typeface="+mj-lt"/>
              <a:buAutoNum type="arabicPeriod" startAt="3"/>
            </a:pPr>
            <a:r>
              <a:rPr lang="ar-SA" sz="3000" b="1" dirty="0">
                <a:solidFill>
                  <a:srgbClr val="FFFFCC"/>
                </a:solidFill>
                <a:cs typeface="B Compset" pitchFamily="2" charset="-78"/>
              </a:rPr>
              <a:t>برای حل اين مشکل در مدرسه چه فرصتها</a:t>
            </a:r>
            <a:r>
              <a:rPr lang="fa-IR" sz="3000" b="1" dirty="0">
                <a:solidFill>
                  <a:srgbClr val="FFFFCC"/>
                </a:solidFill>
                <a:cs typeface="B Compset" pitchFamily="2" charset="-78"/>
              </a:rPr>
              <a:t>ی</a:t>
            </a:r>
            <a:r>
              <a:rPr lang="ar-SA" sz="3000" b="1" dirty="0">
                <a:solidFill>
                  <a:srgbClr val="FFFFCC"/>
                </a:solidFill>
                <a:cs typeface="B Compset" pitchFamily="2" charset="-78"/>
              </a:rPr>
              <a:t>ی </a:t>
            </a:r>
            <a:r>
              <a:rPr lang="fa-IR" sz="3000" b="1" dirty="0">
                <a:solidFill>
                  <a:srgbClr val="FFFFCC"/>
                </a:solidFill>
                <a:cs typeface="B Compset" pitchFamily="2" charset="-78"/>
              </a:rPr>
              <a:t>از </a:t>
            </a:r>
            <a:r>
              <a:rPr lang="ar-SA" sz="3000" b="1" dirty="0">
                <a:solidFill>
                  <a:srgbClr val="FFFFCC"/>
                </a:solidFill>
                <a:cs typeface="B Compset" pitchFamily="2" charset="-78"/>
              </a:rPr>
              <a:t>يادگيری وجود دارد ؟</a:t>
            </a:r>
            <a:endParaRPr lang="en-US" sz="3000" b="1" dirty="0">
              <a:solidFill>
                <a:srgbClr val="FFFFCC"/>
              </a:solidFill>
              <a:cs typeface="B Compset" pitchFamily="2" charset="-78"/>
            </a:endParaRPr>
          </a:p>
          <a:p>
            <a:pPr marL="514350" indent="-514350">
              <a:lnSpc>
                <a:spcPct val="150000"/>
              </a:lnSpc>
              <a:buClr>
                <a:srgbClr val="02E8EE"/>
              </a:buClr>
              <a:buFont typeface="+mj-lt"/>
              <a:buAutoNum type="arabicPeriod" startAt="3"/>
            </a:pPr>
            <a:r>
              <a:rPr lang="ar-SA" sz="3000" b="1" dirty="0">
                <a:solidFill>
                  <a:srgbClr val="FFFF00"/>
                </a:solidFill>
                <a:cs typeface="B Compset" pitchFamily="2" charset="-78"/>
              </a:rPr>
              <a:t>برای حل اين مشکل چه سوال </a:t>
            </a:r>
            <a:r>
              <a:rPr lang="fa-IR" sz="3000" b="1" dirty="0">
                <a:solidFill>
                  <a:srgbClr val="FFFF00"/>
                </a:solidFill>
                <a:cs typeface="B Compset" pitchFamily="2" charset="-78"/>
              </a:rPr>
              <a:t>یا سوالاتی </a:t>
            </a:r>
            <a:r>
              <a:rPr lang="ar-SA" sz="3000" b="1" dirty="0">
                <a:solidFill>
                  <a:srgbClr val="FFFF00"/>
                </a:solidFill>
                <a:cs typeface="B Compset" pitchFamily="2" charset="-78"/>
              </a:rPr>
              <a:t>بايد پاسخ داده شو</a:t>
            </a:r>
            <a:r>
              <a:rPr lang="fa-IR" sz="3000" b="1" dirty="0">
                <a:solidFill>
                  <a:srgbClr val="FFFF00"/>
                </a:solidFill>
                <a:cs typeface="B Compset" pitchFamily="2" charset="-78"/>
              </a:rPr>
              <a:t>ن</a:t>
            </a:r>
            <a:r>
              <a:rPr lang="ar-SA" sz="3000" b="1" dirty="0">
                <a:solidFill>
                  <a:srgbClr val="FFFF00"/>
                </a:solidFill>
                <a:cs typeface="B Compset" pitchFamily="2" charset="-78"/>
              </a:rPr>
              <a:t>د ؟</a:t>
            </a:r>
            <a:endParaRPr lang="en-US" sz="3000" b="1" dirty="0">
              <a:solidFill>
                <a:srgbClr val="FFFF00"/>
              </a:solidFill>
              <a:cs typeface="B Compset" pitchFamily="2" charset="-78"/>
            </a:endParaRPr>
          </a:p>
          <a:p>
            <a:pPr marL="514350" indent="-514350" algn="just" rtl="1" eaLnBrk="1" hangingPunct="1">
              <a:lnSpc>
                <a:spcPct val="150000"/>
              </a:lnSpc>
              <a:buClr>
                <a:srgbClr val="02E8EE"/>
              </a:buClr>
              <a:buFont typeface="+mj-lt"/>
              <a:buAutoNum type="arabicPeriod" startAt="3"/>
            </a:pPr>
            <a:r>
              <a:rPr lang="fa-IR" sz="3000" b="1" dirty="0">
                <a:solidFill>
                  <a:srgbClr val="FFC000"/>
                </a:solidFill>
                <a:cs typeface="B Compset" pitchFamily="2" charset="-78"/>
              </a:rPr>
              <a:t>چالشهاي مشترك تحقيق براي يادگيري دانش‌آموزان چيست؟</a:t>
            </a:r>
            <a:endParaRPr lang="en-US" sz="3000" b="1" dirty="0">
              <a:solidFill>
                <a:srgbClr val="FFC000"/>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1000"/>
                                        <p:tgtEl>
                                          <p:spTgt spid="38915">
                                            <p:txEl>
                                              <p:pRg st="0" end="0"/>
                                            </p:txEl>
                                          </p:spTgt>
                                        </p:tgtEl>
                                      </p:cBhvr>
                                    </p:animEffect>
                                    <p:anim calcmode="lin" valueType="num">
                                      <p:cBhvr>
                                        <p:cTn id="8"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8915">
                                            <p:txEl>
                                              <p:pRg st="1" end="1"/>
                                            </p:txEl>
                                          </p:spTgt>
                                        </p:tgtEl>
                                        <p:attrNameLst>
                                          <p:attrName>style.visibility</p:attrName>
                                        </p:attrNameLst>
                                      </p:cBhvr>
                                      <p:to>
                                        <p:strVal val="visible"/>
                                      </p:to>
                                    </p:set>
                                    <p:animEffect transition="in" filter="fade">
                                      <p:cBhvr>
                                        <p:cTn id="14" dur="1000"/>
                                        <p:tgtEl>
                                          <p:spTgt spid="38915">
                                            <p:txEl>
                                              <p:pRg st="1" end="1"/>
                                            </p:txEl>
                                          </p:spTgt>
                                        </p:tgtEl>
                                      </p:cBhvr>
                                    </p:animEffect>
                                    <p:anim calcmode="lin" valueType="num">
                                      <p:cBhvr>
                                        <p:cTn id="15"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8915">
                                            <p:txEl>
                                              <p:pRg st="2" end="2"/>
                                            </p:txEl>
                                          </p:spTgt>
                                        </p:tgtEl>
                                        <p:attrNameLst>
                                          <p:attrName>style.visibility</p:attrName>
                                        </p:attrNameLst>
                                      </p:cBhvr>
                                      <p:to>
                                        <p:strVal val="visible"/>
                                      </p:to>
                                    </p:set>
                                    <p:animEffect transition="in" filter="fade">
                                      <p:cBhvr>
                                        <p:cTn id="21" dur="1000"/>
                                        <p:tgtEl>
                                          <p:spTgt spid="38915">
                                            <p:txEl>
                                              <p:pRg st="2" end="2"/>
                                            </p:txEl>
                                          </p:spTgt>
                                        </p:tgtEl>
                                      </p:cBhvr>
                                    </p:animEffect>
                                    <p:anim calcmode="lin" valueType="num">
                                      <p:cBhvr>
                                        <p:cTn id="22"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8915">
                                            <p:txEl>
                                              <p:pRg st="3" end="3"/>
                                            </p:txEl>
                                          </p:spTgt>
                                        </p:tgtEl>
                                        <p:attrNameLst>
                                          <p:attrName>style.visibility</p:attrName>
                                        </p:attrNameLst>
                                      </p:cBhvr>
                                      <p:to>
                                        <p:strVal val="visible"/>
                                      </p:to>
                                    </p:set>
                                    <p:animEffect transition="in" filter="fade">
                                      <p:cBhvr>
                                        <p:cTn id="28" dur="1000"/>
                                        <p:tgtEl>
                                          <p:spTgt spid="38915">
                                            <p:txEl>
                                              <p:pRg st="3" end="3"/>
                                            </p:txEl>
                                          </p:spTgt>
                                        </p:tgtEl>
                                      </p:cBhvr>
                                    </p:animEffect>
                                    <p:anim calcmode="lin" valueType="num">
                                      <p:cBhvr>
                                        <p:cTn id="29" dur="10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89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9938" name="Title 1"/>
          <p:cNvSpPr>
            <a:spLocks noGrp="1"/>
          </p:cNvSpPr>
          <p:nvPr>
            <p:ph type="title"/>
          </p:nvPr>
        </p:nvSpPr>
        <p:spPr>
          <a:xfrm>
            <a:off x="914400" y="152400"/>
            <a:ext cx="7125113" cy="924475"/>
          </a:xfrm>
        </p:spPr>
        <p:txBody>
          <a:bodyPr/>
          <a:lstStyle/>
          <a:p>
            <a:pPr algn="r" eaLnBrk="1" hangingPunct="1"/>
            <a:r>
              <a:rPr lang="ar-SA" sz="4000" b="1" dirty="0">
                <a:solidFill>
                  <a:srgbClr val="FFFF00"/>
                </a:solidFill>
                <a:cs typeface="2  Vahid" pitchFamily="2" charset="-78"/>
              </a:rPr>
              <a:t>تشخيص مشکل و تعيين اهداف</a:t>
            </a:r>
            <a:endParaRPr lang="en-US" sz="4000" dirty="0">
              <a:solidFill>
                <a:srgbClr val="FFFF00"/>
              </a:solidFill>
              <a:cs typeface="2  Vahid" pitchFamily="2" charset="-78"/>
            </a:endParaRPr>
          </a:p>
        </p:txBody>
      </p:sp>
      <p:sp>
        <p:nvSpPr>
          <p:cNvPr id="39939" name="Content Placeholder 2"/>
          <p:cNvSpPr>
            <a:spLocks noGrp="1"/>
          </p:cNvSpPr>
          <p:nvPr>
            <p:ph idx="1"/>
          </p:nvPr>
        </p:nvSpPr>
        <p:spPr/>
        <p:txBody>
          <a:bodyPr anchor="t">
            <a:normAutofit/>
          </a:bodyPr>
          <a:lstStyle/>
          <a:p>
            <a:pPr marL="514350" indent="-514350" algn="just">
              <a:lnSpc>
                <a:spcPct val="150000"/>
              </a:lnSpc>
              <a:buClr>
                <a:srgbClr val="02E8EE"/>
              </a:buClr>
              <a:buFont typeface="+mj-lt"/>
              <a:buAutoNum type="arabicPeriod" startAt="7"/>
            </a:pPr>
            <a:r>
              <a:rPr lang="fa-IR" sz="3200" b="1" dirty="0">
                <a:solidFill>
                  <a:srgbClr val="F78129"/>
                </a:solidFill>
                <a:cs typeface="B Compset" pitchFamily="2" charset="-78"/>
              </a:rPr>
              <a:t>تدريس در چه زمينه هايي دچار مشكل است؟</a:t>
            </a:r>
            <a:endParaRPr lang="en-US" sz="3200" b="1" dirty="0">
              <a:solidFill>
                <a:srgbClr val="F78129"/>
              </a:solidFill>
              <a:cs typeface="B Compset" pitchFamily="2" charset="-78"/>
            </a:endParaRPr>
          </a:p>
          <a:p>
            <a:pPr marL="514350" indent="-514350" algn="just" rtl="1" eaLnBrk="1" hangingPunct="1">
              <a:lnSpc>
                <a:spcPct val="150000"/>
              </a:lnSpc>
              <a:buClr>
                <a:srgbClr val="02E8EE"/>
              </a:buClr>
              <a:buFont typeface="+mj-lt"/>
              <a:buAutoNum type="arabicPeriod" startAt="7"/>
            </a:pPr>
            <a:r>
              <a:rPr lang="fa-IR" sz="3200" b="1" dirty="0">
                <a:solidFill>
                  <a:srgbClr val="FFC000"/>
                </a:solidFill>
                <a:cs typeface="B Compset" pitchFamily="2" charset="-78"/>
              </a:rPr>
              <a:t>چه موضوعاتي هميشه براي دانش‌آموزان در يادگيري و درك مشكل هستند؟</a:t>
            </a:r>
            <a:endParaRPr lang="en-US" sz="3200" b="1" dirty="0">
              <a:solidFill>
                <a:srgbClr val="FFC000"/>
              </a:solidFill>
              <a:cs typeface="B Compset" pitchFamily="2" charset="-78"/>
            </a:endParaRPr>
          </a:p>
          <a:p>
            <a:pPr marL="514350" indent="-514350" algn="just" rtl="1" eaLnBrk="1" hangingPunct="1">
              <a:lnSpc>
                <a:spcPct val="150000"/>
              </a:lnSpc>
              <a:buClr>
                <a:srgbClr val="02E8EE"/>
              </a:buClr>
              <a:buFont typeface="+mj-lt"/>
              <a:buAutoNum type="arabicPeriod" startAt="7"/>
            </a:pPr>
            <a:r>
              <a:rPr lang="fa-IR" sz="3200" b="1" dirty="0">
                <a:solidFill>
                  <a:srgbClr val="FFFF00"/>
                </a:solidFill>
                <a:cs typeface="B Compset" pitchFamily="2" charset="-78"/>
              </a:rPr>
              <a:t>چه موضوعاتي در درس دادن، معلم را دچار چالش مي‌کند؟</a:t>
            </a:r>
            <a:endParaRPr lang="en-US" sz="3200" b="1" dirty="0">
              <a:solidFill>
                <a:srgbClr val="FFFF00"/>
              </a:solidFill>
              <a:cs typeface="B Compset" pitchFamily="2" charset="-78"/>
            </a:endParaRP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6858000" cy="924475"/>
          </a:xfrm>
        </p:spPr>
        <p:txBody>
          <a:bodyPr rtlCol="0">
            <a:noAutofit/>
          </a:bodyPr>
          <a:lstStyle/>
          <a:p>
            <a:pPr algn="r">
              <a:defRPr/>
            </a:pPr>
            <a:r>
              <a:rPr lang="fa-IR" sz="4400" dirty="0">
                <a:solidFill>
                  <a:srgbClr val="FFFF00"/>
                </a:solidFill>
                <a:cs typeface="2  Vahid" pitchFamily="2" charset="-78"/>
              </a:rPr>
              <a:t>طرح مساله</a:t>
            </a:r>
            <a:endParaRPr lang="en-US" sz="4400" dirty="0">
              <a:solidFill>
                <a:srgbClr val="FFFF00"/>
              </a:solidFill>
              <a:cs typeface="2  Vahid" pitchFamily="2" charset="-78"/>
            </a:endParaRPr>
          </a:p>
        </p:txBody>
      </p:sp>
      <p:sp>
        <p:nvSpPr>
          <p:cNvPr id="3" name="Content Placeholder 2"/>
          <p:cNvSpPr>
            <a:spLocks noGrp="1"/>
          </p:cNvSpPr>
          <p:nvPr>
            <p:ph idx="1"/>
          </p:nvPr>
        </p:nvSpPr>
        <p:spPr>
          <a:xfrm>
            <a:off x="304800" y="1447800"/>
            <a:ext cx="8610599" cy="4724400"/>
          </a:xfrm>
        </p:spPr>
        <p:txBody>
          <a:bodyPr rtlCol="0" anchor="t">
            <a:noAutofit/>
          </a:bodyPr>
          <a:lstStyle/>
          <a:p>
            <a:pPr marL="547688" indent="-457200" algn="justLow" rtl="1" eaLnBrk="1" fontAlgn="auto" hangingPunct="1">
              <a:lnSpc>
                <a:spcPct val="200000"/>
              </a:lnSpc>
              <a:spcBef>
                <a:spcPts val="0"/>
              </a:spcBef>
              <a:spcAft>
                <a:spcPts val="0"/>
              </a:spcAft>
              <a:buClr>
                <a:srgbClr val="FFFF00"/>
              </a:buClr>
              <a:buSzPct val="80000"/>
              <a:buFont typeface="Wingdings" pitchFamily="2" charset="2"/>
              <a:buChar char="q"/>
              <a:tabLst>
                <a:tab pos="539750" algn="l"/>
              </a:tabLst>
              <a:defRPr/>
            </a:pPr>
            <a:r>
              <a:rPr lang="fa-IR" sz="3000" b="1" dirty="0">
                <a:solidFill>
                  <a:srgbClr val="9FFB25"/>
                </a:solidFill>
                <a:cs typeface="B Nazanin" pitchFamily="2" charset="-78"/>
              </a:rPr>
              <a:t>آیا افت تحصیلی و اتلاف آموزشی که در نظام تعلیم و تربیت ما آسیبهای فراونی را بر دانش آموزان  و معلمین تحمیل      می کند با پژوهش های بنیادی و کاربردی مهار شدنی است؟</a:t>
            </a:r>
          </a:p>
          <a:p>
            <a:pPr marL="547688" indent="-457200" algn="justLow">
              <a:lnSpc>
                <a:spcPct val="200000"/>
              </a:lnSpc>
              <a:spcBef>
                <a:spcPts val="1200"/>
              </a:spcBef>
              <a:spcAft>
                <a:spcPts val="1200"/>
              </a:spcAft>
              <a:buClr>
                <a:srgbClr val="FFFF00"/>
              </a:buClr>
              <a:buSzPct val="80000"/>
              <a:buFont typeface="Wingdings" pitchFamily="2" charset="2"/>
              <a:buChar char="q"/>
              <a:tabLst>
                <a:tab pos="539750" algn="l"/>
              </a:tabLst>
            </a:pPr>
            <a:r>
              <a:rPr lang="fa-IR" sz="3000" b="1" dirty="0">
                <a:cs typeface="B Nazanin" pitchFamily="2" charset="-78"/>
              </a:rPr>
              <a:t>چرا در کشور ما پیوند میان پژوهش آموزشی با مدرسه سست است؟ چگونه می توان  این پیوند  را استحکام بخشید ؟</a:t>
            </a: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0962" name="Title 1"/>
          <p:cNvSpPr>
            <a:spLocks noGrp="1"/>
          </p:cNvSpPr>
          <p:nvPr>
            <p:ph type="title"/>
          </p:nvPr>
        </p:nvSpPr>
        <p:spPr>
          <a:xfrm>
            <a:off x="990600" y="228600"/>
            <a:ext cx="7125113" cy="924475"/>
          </a:xfrm>
        </p:spPr>
        <p:txBody>
          <a:bodyPr/>
          <a:lstStyle/>
          <a:p>
            <a:pPr algn="r" eaLnBrk="1" hangingPunct="1"/>
            <a:r>
              <a:rPr lang="fa-IR" sz="4000" dirty="0">
                <a:solidFill>
                  <a:srgbClr val="FFFF00"/>
                </a:solidFill>
                <a:cs typeface="2  Vahid" pitchFamily="2" charset="-78"/>
              </a:rPr>
              <a:t>روش تعيين اهداف و موضوعات</a:t>
            </a:r>
            <a:endParaRPr lang="en-US" sz="4000" dirty="0">
              <a:solidFill>
                <a:srgbClr val="FFFF00"/>
              </a:solidFill>
              <a:cs typeface="2  Vahid" pitchFamily="2" charset="-78"/>
            </a:endParaRPr>
          </a:p>
        </p:txBody>
      </p:sp>
      <p:sp>
        <p:nvSpPr>
          <p:cNvPr id="40963" name="Content Placeholder 2"/>
          <p:cNvSpPr>
            <a:spLocks noGrp="1"/>
          </p:cNvSpPr>
          <p:nvPr>
            <p:ph idx="1"/>
          </p:nvPr>
        </p:nvSpPr>
        <p:spPr>
          <a:xfrm>
            <a:off x="933246" y="1447800"/>
            <a:ext cx="7448754" cy="4051437"/>
          </a:xfrm>
        </p:spPr>
        <p:txBody>
          <a:bodyPr anchor="t">
            <a:noAutofit/>
          </a:bodyPr>
          <a:lstStyle/>
          <a:p>
            <a:pPr algn="just">
              <a:lnSpc>
                <a:spcPct val="150000"/>
              </a:lnSpc>
              <a:buClr>
                <a:srgbClr val="FFC000"/>
              </a:buClr>
              <a:buFont typeface="Wingdings" pitchFamily="2" charset="2"/>
              <a:buChar char="Ø"/>
            </a:pPr>
            <a:r>
              <a:rPr lang="fa-IR" sz="3200" b="1" dirty="0">
                <a:solidFill>
                  <a:srgbClr val="02E8EE"/>
                </a:solidFill>
                <a:cs typeface="B Compset" pitchFamily="2" charset="-78"/>
              </a:rPr>
              <a:t>در یک گروه درس پژوهي، معلمان موضوعات و اهداف مورد نظر خود را مشخص؛ و سپس اولويت بندي مي كنند . در اين فرايند </a:t>
            </a:r>
            <a:r>
              <a:rPr lang="ar-SA" sz="3200" b="1" dirty="0">
                <a:solidFill>
                  <a:srgbClr val="02E8EE"/>
                </a:solidFill>
                <a:cs typeface="B Compset" pitchFamily="2" charset="-78"/>
              </a:rPr>
              <a:t>ممکن است بيش از يک هدف شناسايي شود</a:t>
            </a:r>
            <a:r>
              <a:rPr lang="fa-IR" sz="3200" b="1" dirty="0">
                <a:solidFill>
                  <a:srgbClr val="02E8EE"/>
                </a:solidFill>
                <a:cs typeface="B Compset" pitchFamily="2" charset="-78"/>
              </a:rPr>
              <a:t>. </a:t>
            </a:r>
            <a:r>
              <a:rPr lang="ar-SA" sz="3200" b="1" dirty="0">
                <a:solidFill>
                  <a:srgbClr val="02E8EE"/>
                </a:solidFill>
                <a:cs typeface="B Compset" pitchFamily="2" charset="-78"/>
              </a:rPr>
              <a:t>بهترين راه براي اولويت بندي اين </a:t>
            </a:r>
            <a:r>
              <a:rPr lang="fa-IR" sz="3200" b="1" dirty="0">
                <a:solidFill>
                  <a:srgbClr val="02E8EE"/>
                </a:solidFill>
                <a:cs typeface="B Compset" pitchFamily="2" charset="-78"/>
              </a:rPr>
              <a:t>است</a:t>
            </a:r>
            <a:r>
              <a:rPr lang="ar-SA" sz="3200" b="1" dirty="0">
                <a:solidFill>
                  <a:srgbClr val="02E8EE"/>
                </a:solidFill>
                <a:cs typeface="B Compset" pitchFamily="2" charset="-78"/>
              </a:rPr>
              <a:t> که </a:t>
            </a:r>
            <a:r>
              <a:rPr lang="fa-IR" sz="3200" b="1">
                <a:solidFill>
                  <a:srgbClr val="02E8EE"/>
                </a:solidFill>
                <a:cs typeface="B Compset" pitchFamily="2" charset="-78"/>
              </a:rPr>
              <a:t>معلمان موضوعاتي</a:t>
            </a:r>
            <a:r>
              <a:rPr lang="ar-SA" sz="3200" b="1">
                <a:solidFill>
                  <a:srgbClr val="02E8EE"/>
                </a:solidFill>
                <a:cs typeface="B Compset" pitchFamily="2" charset="-78"/>
              </a:rPr>
              <a:t> </a:t>
            </a:r>
            <a:r>
              <a:rPr lang="fa-IR" sz="3200" b="1" dirty="0">
                <a:solidFill>
                  <a:srgbClr val="02E8EE"/>
                </a:solidFill>
                <a:cs typeface="B Compset" pitchFamily="2" charset="-78"/>
              </a:rPr>
              <a:t>را </a:t>
            </a:r>
            <a:r>
              <a:rPr lang="ar-SA" sz="3200" b="1" dirty="0">
                <a:solidFill>
                  <a:srgbClr val="02E8EE"/>
                </a:solidFill>
                <a:cs typeface="B Compset" pitchFamily="2" charset="-78"/>
              </a:rPr>
              <a:t>انتخاب کنند که نسبت به آن دغدغه بيشتري دارند</a:t>
            </a:r>
            <a:r>
              <a:rPr lang="fa-IR" sz="3200" b="1" dirty="0">
                <a:solidFill>
                  <a:srgbClr val="02E8EE"/>
                </a:solidFill>
                <a:cs typeface="B Compset" pitchFamily="2" charset="-78"/>
              </a:rPr>
              <a:t> .</a:t>
            </a: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1986" name="Title 1"/>
          <p:cNvSpPr>
            <a:spLocks noGrp="1"/>
          </p:cNvSpPr>
          <p:nvPr>
            <p:ph type="title"/>
          </p:nvPr>
        </p:nvSpPr>
        <p:spPr>
          <a:xfrm>
            <a:off x="1009442" y="218525"/>
            <a:ext cx="7125113" cy="924475"/>
          </a:xfrm>
        </p:spPr>
        <p:txBody>
          <a:bodyPr/>
          <a:lstStyle/>
          <a:p>
            <a:pPr algn="r"/>
            <a:r>
              <a:rPr lang="ar-SA" sz="4000" b="1" dirty="0">
                <a:solidFill>
                  <a:srgbClr val="FFFF00"/>
                </a:solidFill>
                <a:cs typeface="2  Vahid" pitchFamily="2" charset="-78"/>
              </a:rPr>
              <a:t>تعيين اهداف</a:t>
            </a:r>
            <a:r>
              <a:rPr lang="fa-IR" sz="4000" b="1" dirty="0">
                <a:solidFill>
                  <a:srgbClr val="FFFF00"/>
                </a:solidFill>
                <a:cs typeface="2  Vahid" pitchFamily="2" charset="-78"/>
              </a:rPr>
              <a:t> (مثال اول)</a:t>
            </a:r>
            <a:endParaRPr lang="en-US" sz="4000" b="1" dirty="0">
              <a:solidFill>
                <a:srgbClr val="FFFF00"/>
              </a:solidFill>
              <a:cs typeface="2  Vahid" pitchFamily="2" charset="-78"/>
            </a:endParaRPr>
          </a:p>
        </p:txBody>
      </p:sp>
      <p:sp>
        <p:nvSpPr>
          <p:cNvPr id="3" name="Content Placeholder 2"/>
          <p:cNvSpPr>
            <a:spLocks noGrp="1"/>
          </p:cNvSpPr>
          <p:nvPr>
            <p:ph idx="1"/>
          </p:nvPr>
        </p:nvSpPr>
        <p:spPr>
          <a:xfrm>
            <a:off x="457200" y="1350161"/>
            <a:ext cx="8001000" cy="5203039"/>
          </a:xfrm>
        </p:spPr>
        <p:txBody>
          <a:bodyPr rtlCol="0" anchor="t">
            <a:noAutofit/>
          </a:bodyPr>
          <a:lstStyle/>
          <a:p>
            <a:pPr algn="r" rtl="1" eaLnBrk="1" fontAlgn="auto" hangingPunct="1">
              <a:lnSpc>
                <a:spcPct val="150000"/>
              </a:lnSpc>
              <a:spcAft>
                <a:spcPts val="0"/>
              </a:spcAft>
              <a:buClr>
                <a:srgbClr val="F78129"/>
              </a:buClr>
              <a:buFont typeface="Wingdings" pitchFamily="2" charset="2"/>
              <a:buChar char="Ø"/>
              <a:defRPr/>
            </a:pPr>
            <a:r>
              <a:rPr lang="fa-IR" sz="2800" b="1" dirty="0">
                <a:solidFill>
                  <a:srgbClr val="9FFB25"/>
                </a:solidFill>
                <a:cs typeface="B Compset" pitchFamily="2" charset="-78"/>
              </a:rPr>
              <a:t>هدف پژوهش: </a:t>
            </a:r>
            <a:r>
              <a:rPr lang="fa-IR" sz="2800" b="1" dirty="0">
                <a:solidFill>
                  <a:srgbClr val="FFFFCC"/>
                </a:solidFill>
                <a:cs typeface="B Compset" pitchFamily="2" charset="-78"/>
              </a:rPr>
              <a:t>ارتقاء اعتماد به نفس در دانش‌آموزان؛ و تشويق آنان براي گرفتن مسووليت هایی جهت يادگيري خود و ديگران</a:t>
            </a:r>
          </a:p>
          <a:p>
            <a:pPr marL="630238" indent="269875" algn="r" rtl="1" eaLnBrk="1" fontAlgn="auto" hangingPunct="1">
              <a:lnSpc>
                <a:spcPct val="150000"/>
              </a:lnSpc>
              <a:spcAft>
                <a:spcPts val="0"/>
              </a:spcAft>
              <a:buClr>
                <a:srgbClr val="F78129"/>
              </a:buClr>
              <a:buFont typeface="Wingdings" pitchFamily="2" charset="2"/>
              <a:buChar char="Ø"/>
              <a:defRPr/>
            </a:pPr>
            <a:r>
              <a:rPr lang="fa-IR" sz="2800" dirty="0">
                <a:solidFill>
                  <a:srgbClr val="9FFB25"/>
                </a:solidFill>
                <a:cs typeface="B Homa" pitchFamily="2" charset="-78"/>
              </a:rPr>
              <a:t>ويژگي های دانش‌آموزان کنوني</a:t>
            </a:r>
            <a:endParaRPr lang="en-US" sz="2800" dirty="0">
              <a:solidFill>
                <a:srgbClr val="9FFB25"/>
              </a:solidFill>
              <a:cs typeface="B Homa" pitchFamily="2" charset="-78"/>
            </a:endParaRPr>
          </a:p>
          <a:p>
            <a:pPr marL="630238" indent="269875" algn="r" rtl="1" eaLnBrk="1" fontAlgn="auto" hangingPunct="1">
              <a:lnSpc>
                <a:spcPct val="150000"/>
              </a:lnSpc>
              <a:spcAft>
                <a:spcPts val="0"/>
              </a:spcAft>
              <a:buClr>
                <a:srgbClr val="F78129"/>
              </a:buClr>
              <a:buNone/>
              <a:defRPr/>
            </a:pPr>
            <a:r>
              <a:rPr lang="fa-IR" sz="2800" b="1" dirty="0">
                <a:cs typeface="B Compset" pitchFamily="2" charset="-78"/>
              </a:rPr>
              <a:t>  وابستگی به معلم، احساساتي بودن، بي مسووليتی، بي تجربگی،</a:t>
            </a:r>
          </a:p>
          <a:p>
            <a:pPr marL="630238" indent="269875" algn="r" rtl="1" eaLnBrk="1" fontAlgn="auto" hangingPunct="1">
              <a:lnSpc>
                <a:spcPct val="150000"/>
              </a:lnSpc>
              <a:spcAft>
                <a:spcPts val="0"/>
              </a:spcAft>
              <a:buClr>
                <a:srgbClr val="F78129"/>
              </a:buClr>
              <a:buFont typeface="Wingdings" pitchFamily="2" charset="2"/>
              <a:buChar char="Ø"/>
              <a:defRPr/>
            </a:pPr>
            <a:r>
              <a:rPr lang="fa-IR" sz="2800" dirty="0">
                <a:solidFill>
                  <a:srgbClr val="9FFB25"/>
                </a:solidFill>
                <a:cs typeface="B Homa" pitchFamily="2" charset="-78"/>
              </a:rPr>
              <a:t>ويژگي های دانش‌آموزان آرماني</a:t>
            </a:r>
          </a:p>
          <a:p>
            <a:pPr marL="630238" indent="269875">
              <a:lnSpc>
                <a:spcPct val="150000"/>
              </a:lnSpc>
              <a:spcAft>
                <a:spcPts val="0"/>
              </a:spcAft>
              <a:buClr>
                <a:srgbClr val="F78129"/>
              </a:buClr>
              <a:buNone/>
              <a:defRPr/>
            </a:pPr>
            <a:r>
              <a:rPr lang="fa-IR" sz="2800" b="1" dirty="0">
                <a:cs typeface="B Compset" pitchFamily="2" charset="-78"/>
              </a:rPr>
              <a:t>  تفکر مستقل، تبحر در مهارت هاي پايه، توانایی در کار با  </a:t>
            </a:r>
          </a:p>
          <a:p>
            <a:pPr marL="630238" indent="269875">
              <a:lnSpc>
                <a:spcPct val="150000"/>
              </a:lnSpc>
              <a:spcAft>
                <a:spcPts val="0"/>
              </a:spcAft>
              <a:buClr>
                <a:srgbClr val="F78129"/>
              </a:buClr>
              <a:buNone/>
              <a:defRPr/>
            </a:pPr>
            <a:r>
              <a:rPr lang="fa-IR" sz="2800" b="1" dirty="0">
                <a:cs typeface="B Compset" pitchFamily="2" charset="-78"/>
              </a:rPr>
              <a:t>  ديگران،  خودانگيختگی در يادگيري، خودپنداره مثبت</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3010" name="Title 1"/>
          <p:cNvSpPr>
            <a:spLocks noGrp="1"/>
          </p:cNvSpPr>
          <p:nvPr>
            <p:ph type="title"/>
          </p:nvPr>
        </p:nvSpPr>
        <p:spPr>
          <a:xfrm>
            <a:off x="1009442" y="370925"/>
            <a:ext cx="7296358" cy="924475"/>
          </a:xfrm>
        </p:spPr>
        <p:txBody>
          <a:bodyPr/>
          <a:lstStyle/>
          <a:p>
            <a:pPr algn="r"/>
            <a:r>
              <a:rPr lang="ar-SA" sz="4000" b="1" dirty="0">
                <a:solidFill>
                  <a:srgbClr val="FFFF00"/>
                </a:solidFill>
                <a:cs typeface="2  Vahid" pitchFamily="2" charset="-78"/>
              </a:rPr>
              <a:t>تعيين اهداف</a:t>
            </a:r>
            <a:r>
              <a:rPr lang="fa-IR" sz="4000" b="1" dirty="0">
                <a:solidFill>
                  <a:srgbClr val="FFFF00"/>
                </a:solidFill>
                <a:cs typeface="2  Vahid" pitchFamily="2" charset="-78"/>
              </a:rPr>
              <a:t>(مثال دوم)</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533400" y="1219200"/>
            <a:ext cx="8077200" cy="4876800"/>
          </a:xfrm>
        </p:spPr>
        <p:txBody>
          <a:bodyPr rtlCol="0" anchor="t">
            <a:noAutofit/>
          </a:bodyPr>
          <a:lstStyle/>
          <a:p>
            <a:pPr>
              <a:lnSpc>
                <a:spcPct val="150000"/>
              </a:lnSpc>
              <a:spcAft>
                <a:spcPts val="0"/>
              </a:spcAft>
              <a:defRPr/>
            </a:pPr>
            <a:r>
              <a:rPr lang="fa-IR" sz="2800" b="1" dirty="0">
                <a:solidFill>
                  <a:srgbClr val="9FFB25"/>
                </a:solidFill>
                <a:cs typeface="B Compset" pitchFamily="2" charset="-78"/>
              </a:rPr>
              <a:t>هدف پژوهش (بر اساس اهداف موجود و مطلوب): </a:t>
            </a:r>
            <a:r>
              <a:rPr lang="fa-IR" sz="2800" b="1" dirty="0">
                <a:cs typeface="B Compset" pitchFamily="2" charset="-78"/>
              </a:rPr>
              <a:t>درگير ساختن دانش در آموزان در فرايند ياددهي -يادگيري و برای فراگیری نحوه تعمیم دادن (آنچه را مي‌دانند در شرايط جديد به کار گيرند)</a:t>
            </a:r>
          </a:p>
          <a:p>
            <a:pPr algn="r" rtl="1" eaLnBrk="1" fontAlgn="auto" hangingPunct="1">
              <a:lnSpc>
                <a:spcPct val="150000"/>
              </a:lnSpc>
              <a:spcAft>
                <a:spcPts val="0"/>
              </a:spcAft>
              <a:defRPr/>
            </a:pPr>
            <a:r>
              <a:rPr lang="fa-IR" sz="2800" b="1" dirty="0">
                <a:solidFill>
                  <a:srgbClr val="9FFB25"/>
                </a:solidFill>
                <a:cs typeface="B Compset" pitchFamily="2" charset="-78"/>
              </a:rPr>
              <a:t>ويژگي دانش‌آموزان کنوني</a:t>
            </a:r>
            <a:endParaRPr lang="en-US" sz="2800" b="1" dirty="0">
              <a:solidFill>
                <a:srgbClr val="9FFB25"/>
              </a:solidFill>
              <a:cs typeface="B Compset" pitchFamily="2" charset="-78"/>
            </a:endParaRPr>
          </a:p>
          <a:p>
            <a:pPr marL="0" indent="0" algn="just" rtl="1" eaLnBrk="1" fontAlgn="auto" hangingPunct="1">
              <a:lnSpc>
                <a:spcPct val="150000"/>
              </a:lnSpc>
              <a:spcAft>
                <a:spcPts val="0"/>
              </a:spcAft>
              <a:buNone/>
              <a:defRPr/>
            </a:pPr>
            <a:r>
              <a:rPr lang="fa-IR" sz="2800" b="1" dirty="0">
                <a:cs typeface="B Compset" pitchFamily="2" charset="-78"/>
              </a:rPr>
              <a:t>مشکل در بکار گيري آنچه مي‌دانند، عدم آشنایی با روش های ارتباط شفاهي، ناتوانايي در استفاده از موقعيت هاي جدید، کم بهره بودن از مهارتهاي فراشناختي</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3010" name="Title 1"/>
          <p:cNvSpPr>
            <a:spLocks noGrp="1"/>
          </p:cNvSpPr>
          <p:nvPr>
            <p:ph type="title"/>
          </p:nvPr>
        </p:nvSpPr>
        <p:spPr>
          <a:xfrm>
            <a:off x="1009442" y="370925"/>
            <a:ext cx="7296358" cy="924475"/>
          </a:xfrm>
        </p:spPr>
        <p:txBody>
          <a:bodyPr/>
          <a:lstStyle/>
          <a:p>
            <a:pPr algn="r"/>
            <a:r>
              <a:rPr lang="ar-SA" sz="4000" b="1" dirty="0">
                <a:solidFill>
                  <a:srgbClr val="FFFF00"/>
                </a:solidFill>
                <a:cs typeface="2  Vahid" pitchFamily="2" charset="-78"/>
              </a:rPr>
              <a:t>تعيين اهداف</a:t>
            </a:r>
            <a:r>
              <a:rPr lang="fa-IR" sz="4000" b="1" dirty="0">
                <a:solidFill>
                  <a:srgbClr val="FFFF00"/>
                </a:solidFill>
                <a:cs typeface="2  Vahid" pitchFamily="2" charset="-78"/>
              </a:rPr>
              <a:t>(مثال دوم)</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533400" y="1219200"/>
            <a:ext cx="8077200" cy="4876800"/>
          </a:xfrm>
        </p:spPr>
        <p:txBody>
          <a:bodyPr rtlCol="0" anchor="t">
            <a:noAutofit/>
          </a:bodyPr>
          <a:lstStyle/>
          <a:p>
            <a:pPr>
              <a:lnSpc>
                <a:spcPct val="150000"/>
              </a:lnSpc>
              <a:spcAft>
                <a:spcPts val="0"/>
              </a:spcAft>
              <a:defRPr/>
            </a:pPr>
            <a:r>
              <a:rPr lang="fa-IR" sz="2800" b="1" dirty="0">
                <a:solidFill>
                  <a:srgbClr val="9FFB25"/>
                </a:solidFill>
                <a:cs typeface="B Compset" pitchFamily="2" charset="-78"/>
              </a:rPr>
              <a:t>هدف پژوهش (بر اساس اهداف موجود و مطلوب): </a:t>
            </a:r>
            <a:r>
              <a:rPr lang="fa-IR" sz="2800" b="1" dirty="0">
                <a:cs typeface="B Compset" pitchFamily="2" charset="-78"/>
              </a:rPr>
              <a:t>درگير ساختن دانش در آموزان در فرايند ياددهي -يادگيري و برای فراگیری نحوه تعمیم دادن (آنچه را مي‌دانند در شرايط جديد به کار گيرند)</a:t>
            </a:r>
          </a:p>
          <a:p>
            <a:pPr>
              <a:lnSpc>
                <a:spcPct val="150000"/>
              </a:lnSpc>
              <a:spcAft>
                <a:spcPts val="0"/>
              </a:spcAft>
              <a:defRPr/>
            </a:pPr>
            <a:r>
              <a:rPr lang="fa-IR" sz="2800" b="1" dirty="0">
                <a:solidFill>
                  <a:srgbClr val="9FFB25"/>
                </a:solidFill>
                <a:cs typeface="B Compset" pitchFamily="2" charset="-78"/>
              </a:rPr>
              <a:t>ويژگي دانش‌آموزان آرماني</a:t>
            </a:r>
            <a:endParaRPr lang="en-US" sz="2800" b="1" dirty="0">
              <a:solidFill>
                <a:srgbClr val="9FFB25"/>
              </a:solidFill>
              <a:cs typeface="B Compset" pitchFamily="2" charset="-78"/>
            </a:endParaRPr>
          </a:p>
          <a:p>
            <a:pPr marL="0" indent="0">
              <a:lnSpc>
                <a:spcPct val="150000"/>
              </a:lnSpc>
              <a:spcAft>
                <a:spcPts val="0"/>
              </a:spcAft>
              <a:buNone/>
              <a:defRPr/>
            </a:pPr>
            <a:r>
              <a:rPr lang="fa-IR" sz="2800" b="1" dirty="0">
                <a:cs typeface="B Compset" pitchFamily="2" charset="-78"/>
              </a:rPr>
              <a:t>توانايي حل مسئله، تبحر کافی در استفاده از فناوري، برخورداري از مهارتهاي ارتباطي خوب، تلقی مثبت و جدی از يادگيري و کاربست آموخته ها در تمام طول عمر</a:t>
            </a:r>
            <a:endParaRPr lang="en-US" sz="28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451157690"/>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4034" name="Title 1"/>
          <p:cNvSpPr>
            <a:spLocks noGrp="1"/>
          </p:cNvSpPr>
          <p:nvPr>
            <p:ph type="title"/>
          </p:nvPr>
        </p:nvSpPr>
        <p:spPr>
          <a:xfrm>
            <a:off x="1009442" y="76200"/>
            <a:ext cx="7125113" cy="924475"/>
          </a:xfrm>
        </p:spPr>
        <p:txBody>
          <a:bodyPr/>
          <a:lstStyle/>
          <a:p>
            <a:pPr algn="r" eaLnBrk="1" hangingPunct="1"/>
            <a:r>
              <a:rPr lang="fa-IR" sz="4000" b="1" dirty="0">
                <a:solidFill>
                  <a:srgbClr val="FFFF00"/>
                </a:solidFill>
                <a:cs typeface="2  Vahid" pitchFamily="2" charset="-78"/>
              </a:rPr>
              <a:t>نمونه دیگر</a:t>
            </a:r>
            <a:r>
              <a:rPr lang="ar-SA" sz="4000" b="1" dirty="0">
                <a:solidFill>
                  <a:srgbClr val="FFFF00"/>
                </a:solidFill>
                <a:cs typeface="2  Vahid" pitchFamily="2" charset="-78"/>
              </a:rPr>
              <a:t> تعيين اهداف</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704645" y="990600"/>
            <a:ext cx="7829755" cy="5562600"/>
          </a:xfrm>
        </p:spPr>
        <p:txBody>
          <a:bodyPr rtlCol="0" anchor="t">
            <a:noAutofit/>
          </a:bodyPr>
          <a:lstStyle/>
          <a:p>
            <a:pPr algn="just" rtl="1" eaLnBrk="1" fontAlgn="auto" hangingPunct="1">
              <a:lnSpc>
                <a:spcPct val="150000"/>
              </a:lnSpc>
              <a:spcAft>
                <a:spcPts val="0"/>
              </a:spcAft>
              <a:defRPr/>
            </a:pPr>
            <a:r>
              <a:rPr lang="fa-IR" sz="2800" b="1" dirty="0">
                <a:solidFill>
                  <a:srgbClr val="9FFB25"/>
                </a:solidFill>
                <a:latin typeface="2  Mitra"/>
                <a:cs typeface="B Compset" pitchFamily="2" charset="-78"/>
              </a:rPr>
              <a:t>مثال سوم، هدف کلي پژوهش:</a:t>
            </a:r>
            <a:endParaRPr lang="en-US" sz="2800" b="1" dirty="0">
              <a:solidFill>
                <a:srgbClr val="9FFB25"/>
              </a:solidFill>
              <a:latin typeface="2  Mitra"/>
              <a:cs typeface="B Compset" pitchFamily="2" charset="-78"/>
            </a:endParaRPr>
          </a:p>
          <a:p>
            <a:pPr marL="0" indent="0" algn="just" rtl="1" eaLnBrk="1" fontAlgn="auto" hangingPunct="1">
              <a:lnSpc>
                <a:spcPct val="150000"/>
              </a:lnSpc>
              <a:spcAft>
                <a:spcPts val="0"/>
              </a:spcAft>
              <a:buNone/>
              <a:defRPr/>
            </a:pPr>
            <a:r>
              <a:rPr lang="fa-IR" sz="2800" b="1" dirty="0">
                <a:latin typeface="2  Mitra"/>
                <a:cs typeface="B Compset" pitchFamily="2" charset="-78"/>
              </a:rPr>
              <a:t>شناسايي راههاي حمايت از شاگردان براي تقويت توانايي نوشتاري.</a:t>
            </a:r>
            <a:endParaRPr lang="en-US" sz="2800" b="1" dirty="0">
              <a:latin typeface="2  Mitra"/>
              <a:cs typeface="B Compset" pitchFamily="2" charset="-78"/>
            </a:endParaRPr>
          </a:p>
          <a:p>
            <a:pPr marL="0" indent="0" algn="just" rtl="1" eaLnBrk="1" fontAlgn="auto" hangingPunct="1">
              <a:lnSpc>
                <a:spcPct val="150000"/>
              </a:lnSpc>
              <a:spcAft>
                <a:spcPts val="0"/>
              </a:spcAft>
              <a:buNone/>
              <a:defRPr/>
            </a:pPr>
            <a:r>
              <a:rPr lang="fa-IR" sz="2800" b="1" dirty="0">
                <a:latin typeface="2  Mitra"/>
                <a:cs typeface="B Compset" pitchFamily="2" charset="-78"/>
              </a:rPr>
              <a:t>دستيابي به دانش‌آموزاني که ويژگي هاي نوشته اثر بخش را مي‌دانند و آگاهند که چگونه از آن در کارشان استفاده کنند.</a:t>
            </a:r>
          </a:p>
          <a:p>
            <a:pPr algn="just" rtl="1" eaLnBrk="1" fontAlgn="auto" hangingPunct="1">
              <a:lnSpc>
                <a:spcPct val="150000"/>
              </a:lnSpc>
              <a:spcAft>
                <a:spcPts val="0"/>
              </a:spcAft>
              <a:defRPr/>
            </a:pPr>
            <a:r>
              <a:rPr lang="fa-IR" sz="2800" b="1" dirty="0">
                <a:solidFill>
                  <a:srgbClr val="9FFB25"/>
                </a:solidFill>
                <a:latin typeface="2  Mitra"/>
                <a:cs typeface="B Compset" pitchFamily="2" charset="-78"/>
              </a:rPr>
              <a:t>مثال چهارم، هدف کلي پژوهش:</a:t>
            </a:r>
            <a:endParaRPr lang="en-US" sz="2800" b="1" dirty="0">
              <a:solidFill>
                <a:srgbClr val="9FFB25"/>
              </a:solidFill>
              <a:latin typeface="2  Mitra"/>
              <a:cs typeface="B Compset" pitchFamily="2" charset="-78"/>
            </a:endParaRPr>
          </a:p>
          <a:p>
            <a:pPr marL="0" indent="0" algn="just" rtl="1" eaLnBrk="1" fontAlgn="auto" hangingPunct="1">
              <a:lnSpc>
                <a:spcPct val="150000"/>
              </a:lnSpc>
              <a:spcAft>
                <a:spcPts val="0"/>
              </a:spcAft>
              <a:buNone/>
              <a:defRPr/>
            </a:pPr>
            <a:r>
              <a:rPr lang="fa-IR" sz="2800" b="1" dirty="0">
                <a:latin typeface="2  Mitra"/>
                <a:cs typeface="B Compset" pitchFamily="2" charset="-78"/>
              </a:rPr>
              <a:t>راههاي ارتقاي آگاهي در مهارتهاي خواندن در طول برنامه‌هاي درسي.</a:t>
            </a:r>
            <a:endParaRPr lang="en-US" sz="2800" b="1" dirty="0">
              <a:latin typeface="2  Mitra"/>
              <a:cs typeface="B Compset" pitchFamily="2" charset="-78"/>
            </a:endParaRPr>
          </a:p>
          <a:p>
            <a:pPr marL="0" indent="0" algn="just" rtl="1" eaLnBrk="1" fontAlgn="auto" hangingPunct="1">
              <a:lnSpc>
                <a:spcPct val="150000"/>
              </a:lnSpc>
              <a:spcAft>
                <a:spcPts val="0"/>
              </a:spcAft>
              <a:buNone/>
              <a:defRPr/>
            </a:pPr>
            <a:r>
              <a:rPr lang="fa-IR" sz="2800" b="1" dirty="0">
                <a:latin typeface="2  Mitra"/>
                <a:cs typeface="B Compset" pitchFamily="2" charset="-78"/>
              </a:rPr>
              <a:t>دستيابي به شاگردانی که خواندن را به دلايل مختلف ارج مي‌نهند و از مهارتهاي مناسب آن برخوردارند</a:t>
            </a:r>
            <a:endParaRPr lang="en-US" sz="2800" b="1" dirty="0">
              <a:latin typeface="2  Mitra"/>
              <a:cs typeface="B Compset" pitchFamily="2" charset="-78"/>
            </a:endParaRPr>
          </a:p>
        </p:txBody>
      </p:sp>
      <p:cxnSp>
        <p:nvCxnSpPr>
          <p:cNvPr id="4" name="Straight Connector 3"/>
          <p:cNvCxnSpPr/>
          <p:nvPr/>
        </p:nvCxnSpPr>
        <p:spPr>
          <a:xfrm flipH="1">
            <a:off x="1042988" y="10668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152400"/>
            <a:ext cx="7125113" cy="924475"/>
          </a:xfrm>
        </p:spPr>
        <p:txBody>
          <a:bodyPr rtlCol="0">
            <a:normAutofit/>
          </a:bodyPr>
          <a:lstStyle/>
          <a:p>
            <a:pPr algn="r" eaLnBrk="1" fontAlgn="auto" hangingPunct="1">
              <a:spcAft>
                <a:spcPts val="0"/>
              </a:spcAft>
              <a:defRPr/>
            </a:pPr>
            <a:r>
              <a:rPr lang="ar-SA" sz="4000" b="1" dirty="0">
                <a:solidFill>
                  <a:srgbClr val="FFFF00"/>
                </a:solidFill>
                <a:cs typeface="2  Vahid" pitchFamily="2" charset="-78"/>
              </a:rPr>
              <a:t>طراحی برنامه درس پژوهی</a:t>
            </a:r>
            <a:endParaRPr lang="en-US" sz="4000" dirty="0">
              <a:solidFill>
                <a:srgbClr val="FFFF00"/>
              </a:solidFill>
              <a:cs typeface="2  Vahid" pitchFamily="2" charset="-78"/>
            </a:endParaRPr>
          </a:p>
        </p:txBody>
      </p:sp>
      <p:sp>
        <p:nvSpPr>
          <p:cNvPr id="46083" name="Content Placeholder 2"/>
          <p:cNvSpPr>
            <a:spLocks noGrp="1"/>
          </p:cNvSpPr>
          <p:nvPr>
            <p:ph idx="1"/>
          </p:nvPr>
        </p:nvSpPr>
        <p:spPr>
          <a:xfrm>
            <a:off x="381000" y="1371600"/>
            <a:ext cx="8153400" cy="4953000"/>
          </a:xfrm>
        </p:spPr>
        <p:txBody>
          <a:bodyPr anchor="t">
            <a:noAutofit/>
          </a:bodyPr>
          <a:lstStyle/>
          <a:p>
            <a:pPr marL="269875" lvl="3" indent="-179388" algn="r" rtl="1" eaLnBrk="1" hangingPunct="1">
              <a:lnSpc>
                <a:spcPts val="5000"/>
              </a:lnSpc>
              <a:buFont typeface="Arial" pitchFamily="34" charset="0"/>
              <a:buNone/>
            </a:pPr>
            <a:r>
              <a:rPr lang="fa-IR" sz="3200" b="1" dirty="0">
                <a:solidFill>
                  <a:srgbClr val="00B0F0"/>
                </a:solidFill>
                <a:effectLst>
                  <a:outerShdw blurRad="38100" dist="38100" dir="2700000" algn="tl">
                    <a:srgbClr val="000000">
                      <a:alpha val="43137"/>
                    </a:srgbClr>
                  </a:outerShdw>
                </a:effectLst>
                <a:cs typeface="B Compset" pitchFamily="2" charset="-78"/>
              </a:rPr>
              <a:t>در اين مرحله سوالاتي به شرح زير مورد توجه قرار مي گيرند :</a:t>
            </a:r>
          </a:p>
          <a:p>
            <a:pPr marL="547687" lvl="3" indent="-457200" algn="r" rtl="1" eaLnBrk="1" hangingPunct="1">
              <a:lnSpc>
                <a:spcPts val="5000"/>
              </a:lnSpc>
              <a:buClr>
                <a:srgbClr val="FF0000"/>
              </a:buClr>
              <a:buFont typeface="Wingdings" pitchFamily="2" charset="2"/>
              <a:buChar char="v"/>
            </a:pPr>
            <a:r>
              <a:rPr lang="ar-SA" sz="3200" b="1" dirty="0">
                <a:cs typeface="B Compset" pitchFamily="2" charset="-78"/>
              </a:rPr>
              <a:t>چه موضوعی از دروس مورد مطالعه قرار می گيرد؟</a:t>
            </a:r>
            <a:endParaRPr lang="en-US" sz="3200" b="1" dirty="0">
              <a:cs typeface="B Compset" pitchFamily="2" charset="-78"/>
            </a:endParaRPr>
          </a:p>
          <a:p>
            <a:pPr marL="547687" lvl="3" indent="-457200" algn="r" rtl="1" eaLnBrk="1" hangingPunct="1">
              <a:lnSpc>
                <a:spcPts val="5000"/>
              </a:lnSpc>
              <a:buClr>
                <a:srgbClr val="FF0000"/>
              </a:buClr>
              <a:buFont typeface="Wingdings" pitchFamily="2" charset="2"/>
              <a:buChar char="v"/>
            </a:pPr>
            <a:r>
              <a:rPr lang="ar-SA" sz="3200" b="1" dirty="0">
                <a:cs typeface="B Compset" pitchFamily="2" charset="-78"/>
              </a:rPr>
              <a:t>چه کسانی در اجرای کار همکاری می کنند ؟</a:t>
            </a:r>
            <a:endParaRPr lang="en-US" sz="3200" b="1" dirty="0">
              <a:cs typeface="B Compset" pitchFamily="2" charset="-78"/>
            </a:endParaRPr>
          </a:p>
          <a:p>
            <a:pPr marL="547687" lvl="3" indent="-457200" algn="r" rtl="1" eaLnBrk="1" hangingPunct="1">
              <a:lnSpc>
                <a:spcPts val="5000"/>
              </a:lnSpc>
              <a:buClr>
                <a:srgbClr val="FF0000"/>
              </a:buClr>
              <a:buFont typeface="Wingdings" pitchFamily="2" charset="2"/>
              <a:buChar char="v"/>
            </a:pPr>
            <a:r>
              <a:rPr lang="ar-SA" sz="3200" b="1" dirty="0">
                <a:cs typeface="B Compset" pitchFamily="2" charset="-78"/>
              </a:rPr>
              <a:t>چه امکاناتی مورد نياز است ؟</a:t>
            </a:r>
            <a:endParaRPr lang="en-US" sz="3200" b="1" dirty="0">
              <a:cs typeface="B Compset" pitchFamily="2" charset="-78"/>
            </a:endParaRPr>
          </a:p>
          <a:p>
            <a:pPr marL="547687" lvl="3" indent="-457200" algn="r" rtl="1" eaLnBrk="1" hangingPunct="1">
              <a:lnSpc>
                <a:spcPts val="5000"/>
              </a:lnSpc>
              <a:buClr>
                <a:srgbClr val="FF0000"/>
              </a:buClr>
              <a:buFont typeface="Wingdings" pitchFamily="2" charset="2"/>
              <a:buChar char="v"/>
            </a:pPr>
            <a:r>
              <a:rPr lang="ar-SA" sz="3200" b="1" dirty="0">
                <a:cs typeface="B Compset" pitchFamily="2" charset="-78"/>
              </a:rPr>
              <a:t>ابزار گردآوری اطلاعات کدامند؟</a:t>
            </a:r>
            <a:endParaRPr lang="en-US" sz="3200" b="1" dirty="0">
              <a:cs typeface="B Compset" pitchFamily="2" charset="-78"/>
            </a:endParaRPr>
          </a:p>
          <a:p>
            <a:pPr marL="547687" lvl="3" indent="-457200" algn="r" rtl="1" eaLnBrk="1" hangingPunct="1">
              <a:lnSpc>
                <a:spcPts val="5000"/>
              </a:lnSpc>
              <a:buClr>
                <a:srgbClr val="FF0000"/>
              </a:buClr>
              <a:buFont typeface="Wingdings" pitchFamily="2" charset="2"/>
              <a:buChar char="v"/>
            </a:pPr>
            <a:r>
              <a:rPr lang="ar-SA" sz="3200" b="1" dirty="0">
                <a:cs typeface="B Compset" pitchFamily="2" charset="-78"/>
              </a:rPr>
              <a:t>چه کسی درس را اجرا خواهد کرد؟</a:t>
            </a:r>
            <a:endParaRPr lang="en-US" sz="32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18525"/>
            <a:ext cx="7125113" cy="924475"/>
          </a:xfrm>
        </p:spPr>
        <p:txBody>
          <a:bodyPr rtlCol="0">
            <a:normAutofit/>
          </a:bodyPr>
          <a:lstStyle/>
          <a:p>
            <a:pPr algn="r" eaLnBrk="1" fontAlgn="auto" hangingPunct="1">
              <a:spcAft>
                <a:spcPts val="0"/>
              </a:spcAft>
              <a:defRPr/>
            </a:pPr>
            <a:r>
              <a:rPr lang="ar-SA" sz="4000" b="1" dirty="0">
                <a:solidFill>
                  <a:srgbClr val="FFFF00"/>
                </a:solidFill>
                <a:cs typeface="2  Vahid" pitchFamily="2" charset="-78"/>
              </a:rPr>
              <a:t>طراحی برنامه درس پژوهی </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228600" y="1295400"/>
            <a:ext cx="8229600" cy="5257800"/>
          </a:xfrm>
        </p:spPr>
        <p:txBody>
          <a:bodyPr rtlCol="0" anchor="t">
            <a:noAutofit/>
          </a:bodyPr>
          <a:lstStyle/>
          <a:p>
            <a:pPr rtl="1" eaLnBrk="1" fontAlgn="auto" hangingPunct="1">
              <a:lnSpc>
                <a:spcPts val="4500"/>
              </a:lnSpc>
              <a:spcAft>
                <a:spcPts val="0"/>
              </a:spcAft>
              <a:buClr>
                <a:srgbClr val="9FFB25"/>
              </a:buClr>
              <a:buFont typeface="Wingdings" pitchFamily="2" charset="2"/>
              <a:buChar char="ü"/>
              <a:defRPr/>
            </a:pPr>
            <a:r>
              <a:rPr lang="ar-SA" sz="2800" b="1" dirty="0">
                <a:cs typeface="B Compset" pitchFamily="2" charset="-78"/>
              </a:rPr>
              <a:t>نقادی چگونه انجام می شود؟</a:t>
            </a:r>
            <a:r>
              <a:rPr lang="fa-IR" sz="2800" b="1" dirty="0">
                <a:cs typeface="B Compset" pitchFamily="2" charset="-78"/>
              </a:rPr>
              <a:t> </a:t>
            </a:r>
          </a:p>
          <a:p>
            <a:pPr rtl="1" eaLnBrk="1" fontAlgn="auto" hangingPunct="1">
              <a:lnSpc>
                <a:spcPts val="4500"/>
              </a:lnSpc>
              <a:spcAft>
                <a:spcPts val="0"/>
              </a:spcAft>
              <a:buClr>
                <a:srgbClr val="9FFB25"/>
              </a:buClr>
              <a:buFont typeface="Wingdings" pitchFamily="2" charset="2"/>
              <a:buChar char="ü"/>
              <a:defRPr/>
            </a:pPr>
            <a:r>
              <a:rPr lang="fa-IR" sz="2800" b="1" dirty="0">
                <a:cs typeface="B Compset" pitchFamily="2" charset="-78"/>
              </a:rPr>
              <a:t>درس چگونه ارائه مي شود؟</a:t>
            </a:r>
            <a:endParaRPr lang="en-US" sz="2800" b="1" dirty="0">
              <a:cs typeface="B Compset" pitchFamily="2" charset="-78"/>
            </a:endParaRPr>
          </a:p>
          <a:p>
            <a:pPr rtl="1" eaLnBrk="1" fontAlgn="auto" hangingPunct="1">
              <a:lnSpc>
                <a:spcPts val="4500"/>
              </a:lnSpc>
              <a:spcAft>
                <a:spcPts val="0"/>
              </a:spcAft>
              <a:buClr>
                <a:srgbClr val="9FFB25"/>
              </a:buClr>
              <a:buFont typeface="Wingdings" pitchFamily="2" charset="2"/>
              <a:buChar char="ü"/>
              <a:defRPr/>
            </a:pPr>
            <a:r>
              <a:rPr lang="ar-SA" sz="2800" b="1" dirty="0">
                <a:cs typeface="B Compset" pitchFamily="2" charset="-78"/>
              </a:rPr>
              <a:t>فرايند بهبود و پيشرفت کار چگونه تضمين می شود ؟</a:t>
            </a:r>
            <a:endParaRPr lang="en-US" sz="2800" b="1" dirty="0">
              <a:cs typeface="B Compset" pitchFamily="2" charset="-78"/>
            </a:endParaRPr>
          </a:p>
          <a:p>
            <a:pPr rtl="1" eaLnBrk="1" fontAlgn="auto" hangingPunct="1">
              <a:lnSpc>
                <a:spcPts val="4500"/>
              </a:lnSpc>
              <a:spcAft>
                <a:spcPts val="0"/>
              </a:spcAft>
              <a:buClr>
                <a:srgbClr val="9FFB25"/>
              </a:buClr>
              <a:buFont typeface="Wingdings" pitchFamily="2" charset="2"/>
              <a:buChar char="ü"/>
              <a:defRPr/>
            </a:pPr>
            <a:r>
              <a:rPr lang="ar-SA" sz="2800" b="1" dirty="0">
                <a:cs typeface="B Compset" pitchFamily="2" charset="-78"/>
              </a:rPr>
              <a:t>چه کسی کار را رهبری می کند ؟</a:t>
            </a:r>
            <a:endParaRPr lang="en-US" sz="2800" b="1" dirty="0">
              <a:cs typeface="B Compset" pitchFamily="2" charset="-78"/>
            </a:endParaRPr>
          </a:p>
          <a:p>
            <a:pPr rtl="1" eaLnBrk="1" fontAlgn="auto" hangingPunct="1">
              <a:lnSpc>
                <a:spcPts val="4500"/>
              </a:lnSpc>
              <a:spcAft>
                <a:spcPts val="0"/>
              </a:spcAft>
              <a:buClr>
                <a:srgbClr val="9FFB25"/>
              </a:buClr>
              <a:buFont typeface="Wingdings" pitchFamily="2" charset="2"/>
              <a:buChar char="ü"/>
              <a:defRPr/>
            </a:pPr>
            <a:r>
              <a:rPr lang="ar-SA" sz="2800" b="1" dirty="0">
                <a:cs typeface="B Compset" pitchFamily="2" charset="-78"/>
              </a:rPr>
              <a:t>زمان انجام </a:t>
            </a:r>
            <a:r>
              <a:rPr lang="fa-IR" sz="2800" b="1" dirty="0">
                <a:cs typeface="B Compset" pitchFamily="2" charset="-78"/>
              </a:rPr>
              <a:t>این کار </a:t>
            </a:r>
            <a:r>
              <a:rPr lang="ar-SA" sz="2800" b="1" dirty="0">
                <a:cs typeface="B Compset" pitchFamily="2" charset="-78"/>
              </a:rPr>
              <a:t>چقدر است ؟</a:t>
            </a:r>
            <a:endParaRPr lang="en-US" sz="2800" b="1" dirty="0">
              <a:cs typeface="B Compset" pitchFamily="2" charset="-78"/>
            </a:endParaRPr>
          </a:p>
          <a:p>
            <a:pPr marL="457200" lvl="2" indent="-457200" rtl="1" eaLnBrk="1" fontAlgn="auto" hangingPunct="1">
              <a:lnSpc>
                <a:spcPts val="4500"/>
              </a:lnSpc>
              <a:spcAft>
                <a:spcPts val="0"/>
              </a:spcAft>
              <a:buClr>
                <a:srgbClr val="9FFB25"/>
              </a:buClr>
              <a:buFont typeface="Wingdings" pitchFamily="2" charset="2"/>
              <a:buChar char="ü"/>
              <a:defRPr/>
            </a:pPr>
            <a:r>
              <a:rPr lang="ar-SA" sz="2800" b="1" dirty="0">
                <a:cs typeface="B Compset" pitchFamily="2" charset="-78"/>
              </a:rPr>
              <a:t>تدريس موثر دارای چه ابعادی است ؟</a:t>
            </a:r>
            <a:endParaRPr lang="en-US" sz="2800" b="1" dirty="0">
              <a:cs typeface="B Compset" pitchFamily="2" charset="-78"/>
            </a:endParaRPr>
          </a:p>
          <a:p>
            <a:pPr marL="0" indent="0" rtl="1" eaLnBrk="1" fontAlgn="auto" hangingPunct="1">
              <a:lnSpc>
                <a:spcPts val="4500"/>
              </a:lnSpc>
              <a:spcAft>
                <a:spcPts val="0"/>
              </a:spcAft>
              <a:buClr>
                <a:srgbClr val="9FFB25"/>
              </a:buClr>
              <a:buNone/>
              <a:defRPr/>
            </a:pPr>
            <a:r>
              <a:rPr lang="fa-IR" sz="2800" b="1" dirty="0">
                <a:cs typeface="B Compset" pitchFamily="2" charset="-78"/>
              </a:rPr>
              <a:t>تهيه </a:t>
            </a:r>
            <a:r>
              <a:rPr lang="ar-SA" sz="2800" b="1" dirty="0">
                <a:cs typeface="B Compset" pitchFamily="2" charset="-78"/>
              </a:rPr>
              <a:t>اين طرح درس صرفا يک پيش نويس است. </a:t>
            </a:r>
            <a:r>
              <a:rPr lang="fa-IR" sz="2800" b="1" dirty="0">
                <a:cs typeface="B Compset" pitchFamily="2" charset="-78"/>
              </a:rPr>
              <a:t>و بایدبه عنوان یک </a:t>
            </a:r>
            <a:r>
              <a:rPr lang="ar-SA" sz="2800" b="1" dirty="0">
                <a:cs typeface="B Compset" pitchFamily="2" charset="-78"/>
              </a:rPr>
              <a:t>کار درحال تکميل تلقي مي‌شود. </a:t>
            </a:r>
            <a:endParaRPr lang="en-US" sz="28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8130" name="Title 1"/>
          <p:cNvSpPr>
            <a:spLocks noGrp="1"/>
          </p:cNvSpPr>
          <p:nvPr>
            <p:ph type="title"/>
          </p:nvPr>
        </p:nvSpPr>
        <p:spPr>
          <a:xfrm>
            <a:off x="1104487" y="228600"/>
            <a:ext cx="7125113" cy="924475"/>
          </a:xfrm>
        </p:spPr>
        <p:txBody>
          <a:bodyPr/>
          <a:lstStyle/>
          <a:p>
            <a:pPr algn="r" eaLnBrk="1" hangingPunct="1"/>
            <a:r>
              <a:rPr lang="ar-SA" sz="4000" b="1" dirty="0">
                <a:solidFill>
                  <a:srgbClr val="FFFF00"/>
                </a:solidFill>
                <a:cs typeface="2  Vahid" pitchFamily="2" charset="-78"/>
              </a:rPr>
              <a:t>اجرای تدريس و مشاهده آن</a:t>
            </a:r>
            <a:endParaRPr lang="en-US" sz="4000" dirty="0">
              <a:solidFill>
                <a:srgbClr val="FFFF00"/>
              </a:solidFill>
              <a:cs typeface="2  Vahid" pitchFamily="2" charset="-78"/>
            </a:endParaRPr>
          </a:p>
        </p:txBody>
      </p:sp>
      <p:sp>
        <p:nvSpPr>
          <p:cNvPr id="48131" name="Content Placeholder 2"/>
          <p:cNvSpPr>
            <a:spLocks noGrp="1"/>
          </p:cNvSpPr>
          <p:nvPr>
            <p:ph idx="1"/>
          </p:nvPr>
        </p:nvSpPr>
        <p:spPr>
          <a:xfrm>
            <a:off x="685800" y="1426361"/>
            <a:ext cx="7924799" cy="4517239"/>
          </a:xfrm>
        </p:spPr>
        <p:txBody>
          <a:bodyPr anchor="t">
            <a:noAutofit/>
          </a:bodyPr>
          <a:lstStyle/>
          <a:p>
            <a:pPr marL="449263" indent="-449263" algn="justLow">
              <a:lnSpc>
                <a:spcPct val="150000"/>
              </a:lnSpc>
              <a:spcBef>
                <a:spcPts val="600"/>
              </a:spcBef>
              <a:spcAft>
                <a:spcPts val="0"/>
              </a:spcAft>
              <a:buClr>
                <a:srgbClr val="FFFF00"/>
              </a:buClr>
              <a:buFont typeface="Wingdings 2" pitchFamily="18" charset="2"/>
              <a:buChar char=""/>
            </a:pPr>
            <a:r>
              <a:rPr lang="fa-IR" sz="3200" b="1" dirty="0">
                <a:solidFill>
                  <a:srgbClr val="89FB94"/>
                </a:solidFill>
                <a:cs typeface="B Compset" pitchFamily="2" charset="-78"/>
              </a:rPr>
              <a:t>پس از تکمیل </a:t>
            </a:r>
            <a:r>
              <a:rPr lang="ar-SA" sz="3200" b="1" dirty="0">
                <a:solidFill>
                  <a:srgbClr val="89FB94"/>
                </a:solidFill>
                <a:cs typeface="B Compset" pitchFamily="2" charset="-78"/>
              </a:rPr>
              <a:t>طرح درس</a:t>
            </a:r>
            <a:r>
              <a:rPr lang="fa-IR" sz="3200" b="1" dirty="0">
                <a:solidFill>
                  <a:srgbClr val="89FB94"/>
                </a:solidFill>
                <a:cs typeface="B Compset" pitchFamily="2" charset="-78"/>
              </a:rPr>
              <a:t>، </a:t>
            </a:r>
            <a:r>
              <a:rPr lang="ar-SA" sz="3200" b="1" dirty="0">
                <a:solidFill>
                  <a:srgbClr val="89FB94"/>
                </a:solidFill>
                <a:cs typeface="B Compset" pitchFamily="2" charset="-78"/>
              </a:rPr>
              <a:t>يك</a:t>
            </a:r>
            <a:r>
              <a:rPr lang="fa-IR" sz="3200" b="1" dirty="0">
                <a:solidFill>
                  <a:srgbClr val="89FB94"/>
                </a:solidFill>
                <a:cs typeface="B Compset" pitchFamily="2" charset="-78"/>
              </a:rPr>
              <a:t>ی</a:t>
            </a:r>
            <a:r>
              <a:rPr lang="ar-SA" sz="3200" b="1" dirty="0">
                <a:solidFill>
                  <a:srgbClr val="89FB94"/>
                </a:solidFill>
                <a:cs typeface="B Compset" pitchFamily="2" charset="-78"/>
              </a:rPr>
              <a:t> </a:t>
            </a:r>
            <a:r>
              <a:rPr lang="fa-IR" sz="3200" b="1" dirty="0">
                <a:solidFill>
                  <a:srgbClr val="89FB94"/>
                </a:solidFill>
                <a:cs typeface="B Compset" pitchFamily="2" charset="-78"/>
              </a:rPr>
              <a:t>از اعضای گروه،</a:t>
            </a:r>
            <a:r>
              <a:rPr lang="ar-SA" sz="3200" b="1" dirty="0">
                <a:solidFill>
                  <a:srgbClr val="89FB94"/>
                </a:solidFill>
                <a:cs typeface="B Compset" pitchFamily="2" charset="-78"/>
              </a:rPr>
              <a:t> </a:t>
            </a:r>
            <a:r>
              <a:rPr lang="fa-IR" sz="3200" b="1" dirty="0">
                <a:solidFill>
                  <a:srgbClr val="89FB94"/>
                </a:solidFill>
                <a:cs typeface="B Compset" pitchFamily="2" charset="-78"/>
              </a:rPr>
              <a:t>تدریس آن را </a:t>
            </a:r>
            <a:r>
              <a:rPr lang="ar-SA" sz="3200" b="1" dirty="0">
                <a:solidFill>
                  <a:srgbClr val="89FB94"/>
                </a:solidFill>
                <a:cs typeface="B Compset" pitchFamily="2" charset="-78"/>
              </a:rPr>
              <a:t>به دانش‌آموزان </a:t>
            </a:r>
            <a:r>
              <a:rPr lang="fa-IR" sz="3200" b="1" dirty="0">
                <a:solidFill>
                  <a:srgbClr val="89FB94"/>
                </a:solidFill>
                <a:cs typeface="B Compset" pitchFamily="2" charset="-78"/>
              </a:rPr>
              <a:t>برعهده می گیرد</a:t>
            </a:r>
            <a:r>
              <a:rPr lang="ar-SA" sz="3200" b="1" dirty="0">
                <a:solidFill>
                  <a:srgbClr val="89FB94"/>
                </a:solidFill>
                <a:cs typeface="B Compset" pitchFamily="2" charset="-78"/>
              </a:rPr>
              <a:t>. گاهي اوقات از </a:t>
            </a:r>
            <a:r>
              <a:rPr lang="fa-IR" sz="3200" b="1" dirty="0">
                <a:solidFill>
                  <a:srgbClr val="89FB94"/>
                </a:solidFill>
                <a:cs typeface="B Compset" pitchFamily="2" charset="-78"/>
              </a:rPr>
              <a:t>سایر </a:t>
            </a:r>
            <a:r>
              <a:rPr lang="ar-SA" sz="3200" b="1" dirty="0">
                <a:solidFill>
                  <a:srgbClr val="89FB94"/>
                </a:solidFill>
                <a:cs typeface="B Compset" pitchFamily="2" charset="-78"/>
              </a:rPr>
              <a:t>افراد گروه درس‌پژوهي</a:t>
            </a:r>
            <a:r>
              <a:rPr lang="fa-IR" sz="3200" b="1" dirty="0">
                <a:solidFill>
                  <a:srgbClr val="89FB94"/>
                </a:solidFill>
                <a:cs typeface="B Compset" pitchFamily="2" charset="-78"/>
              </a:rPr>
              <a:t>؛</a:t>
            </a:r>
            <a:r>
              <a:rPr lang="ar-SA" sz="3200" b="1" dirty="0">
                <a:solidFill>
                  <a:srgbClr val="89FB94"/>
                </a:solidFill>
                <a:cs typeface="B Compset" pitchFamily="2" charset="-78"/>
              </a:rPr>
              <a:t> </a:t>
            </a:r>
            <a:r>
              <a:rPr lang="fa-IR" sz="3200" b="1" dirty="0">
                <a:solidFill>
                  <a:srgbClr val="89FB94"/>
                </a:solidFill>
                <a:cs typeface="B Compset" pitchFamily="2" charset="-78"/>
              </a:rPr>
              <a:t>و افراد مرتبط با موضوع </a:t>
            </a:r>
            <a:r>
              <a:rPr lang="fa-IR" sz="3200" b="1" i="1" dirty="0">
                <a:solidFill>
                  <a:srgbClr val="FFFF00"/>
                </a:solidFill>
                <a:cs typeface="B Compset" pitchFamily="2" charset="-78"/>
              </a:rPr>
              <a:t>(اولياء، معلمان علاقمند و صاحب نظران) </a:t>
            </a:r>
            <a:r>
              <a:rPr lang="ar-SA" sz="3200" b="1" dirty="0">
                <a:solidFill>
                  <a:srgbClr val="89FB94"/>
                </a:solidFill>
                <a:cs typeface="B Compset" pitchFamily="2" charset="-78"/>
              </a:rPr>
              <a:t>خواسته مي‌شود که به عنوان جمع‌</a:t>
            </a:r>
            <a:r>
              <a:rPr lang="fa-IR" sz="3200" b="1" dirty="0">
                <a:solidFill>
                  <a:srgbClr val="89FB94"/>
                </a:solidFill>
                <a:cs typeface="B Compset" pitchFamily="2" charset="-78"/>
              </a:rPr>
              <a:t> آوری </a:t>
            </a:r>
            <a:r>
              <a:rPr lang="ar-SA" sz="3200" b="1" dirty="0">
                <a:solidFill>
                  <a:srgbClr val="89FB94"/>
                </a:solidFill>
                <a:cs typeface="B Compset" pitchFamily="2" charset="-78"/>
              </a:rPr>
              <a:t>كننده داده‌ها </a:t>
            </a:r>
            <a:r>
              <a:rPr lang="fa-IR" sz="3200" b="1" dirty="0">
                <a:solidFill>
                  <a:srgbClr val="89FB94"/>
                </a:solidFill>
                <a:cs typeface="B Compset" pitchFamily="2" charset="-78"/>
              </a:rPr>
              <a:t>با برنامه تدریس همکاری می کنند</a:t>
            </a:r>
            <a:r>
              <a:rPr lang="ar-SA" sz="3200" b="1" dirty="0">
                <a:solidFill>
                  <a:srgbClr val="89FB94"/>
                </a:solidFill>
                <a:cs typeface="B Compset" pitchFamily="2" charset="-78"/>
              </a:rPr>
              <a:t>.</a:t>
            </a:r>
            <a:r>
              <a:rPr lang="fa-IR" sz="3200" b="1" dirty="0">
                <a:solidFill>
                  <a:srgbClr val="89FB94"/>
                </a:solidFill>
                <a:cs typeface="B Compset" pitchFamily="2" charset="-78"/>
              </a:rPr>
              <a:t> </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18525"/>
            <a:ext cx="7125113" cy="924475"/>
          </a:xfrm>
        </p:spPr>
        <p:txBody>
          <a:bodyPr rtlCol="0">
            <a:normAutofit fontScale="90000"/>
          </a:bodyPr>
          <a:lstStyle/>
          <a:p>
            <a:pPr algn="r" eaLnBrk="1" fontAlgn="auto" hangingPunct="1">
              <a:spcAft>
                <a:spcPts val="0"/>
              </a:spcAft>
              <a:defRPr/>
            </a:pPr>
            <a:r>
              <a:rPr lang="ar-SA" sz="4000" b="1" dirty="0">
                <a:solidFill>
                  <a:srgbClr val="FFFF00"/>
                </a:solidFill>
                <a:cs typeface="2  Vahid" pitchFamily="2" charset="-78"/>
              </a:rPr>
              <a:t>گزارش گيری از تدريس و بازتاب و اصلاح آن</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762000" y="1358763"/>
            <a:ext cx="7848600" cy="4737237"/>
          </a:xfrm>
        </p:spPr>
        <p:txBody>
          <a:bodyPr rtlCol="0" anchor="t">
            <a:noAutofit/>
          </a:bodyPr>
          <a:lstStyle/>
          <a:p>
            <a:pPr marL="539750" indent="-539750" algn="just">
              <a:lnSpc>
                <a:spcPct val="150000"/>
              </a:lnSpc>
              <a:spcAft>
                <a:spcPts val="0"/>
              </a:spcAft>
              <a:buClr>
                <a:srgbClr val="9FFB25"/>
              </a:buClr>
              <a:buFont typeface="Wingdings 2" pitchFamily="18" charset="2"/>
              <a:buChar char=""/>
              <a:defRPr/>
            </a:pPr>
            <a:r>
              <a:rPr lang="ar-SA" sz="3200" b="1" dirty="0">
                <a:solidFill>
                  <a:srgbClr val="FFFFFF"/>
                </a:solidFill>
                <a:cs typeface="B Compset" pitchFamily="2" charset="-78"/>
              </a:rPr>
              <a:t>بعد از يک استراحت کوتاه</a:t>
            </a:r>
            <a:r>
              <a:rPr lang="fa-IR" sz="3200" b="1" dirty="0">
                <a:solidFill>
                  <a:srgbClr val="FFFFFF"/>
                </a:solidFill>
                <a:cs typeface="B Compset" pitchFamily="2" charset="-78"/>
              </a:rPr>
              <a:t>،</a:t>
            </a:r>
            <a:r>
              <a:rPr lang="ar-SA" sz="3200" b="1" dirty="0">
                <a:solidFill>
                  <a:srgbClr val="FFFFFF"/>
                </a:solidFill>
                <a:cs typeface="B Compset" pitchFamily="2" charset="-78"/>
              </a:rPr>
              <a:t> معلم</a:t>
            </a:r>
            <a:r>
              <a:rPr lang="fa-IR" sz="3200" b="1" dirty="0">
                <a:solidFill>
                  <a:srgbClr val="FFFFFF"/>
                </a:solidFill>
                <a:cs typeface="B Compset" pitchFamily="2" charset="-78"/>
              </a:rPr>
              <a:t>ین</a:t>
            </a:r>
            <a:r>
              <a:rPr lang="ar-SA" sz="3200" b="1" dirty="0">
                <a:solidFill>
                  <a:srgbClr val="FFFFFF"/>
                </a:solidFill>
                <a:cs typeface="B Compset" pitchFamily="2" charset="-78"/>
              </a:rPr>
              <a:t> و مدعوين </a:t>
            </a:r>
            <a:r>
              <a:rPr lang="fa-IR" sz="3200" b="1" dirty="0">
                <a:solidFill>
                  <a:srgbClr val="FFFFFF"/>
                </a:solidFill>
                <a:cs typeface="B Compset" pitchFamily="2" charset="-78"/>
              </a:rPr>
              <a:t>در    جلسه ای </a:t>
            </a:r>
            <a:r>
              <a:rPr lang="ar-SA" sz="3200" b="1" dirty="0">
                <a:solidFill>
                  <a:srgbClr val="FFFFFF"/>
                </a:solidFill>
                <a:cs typeface="B Compset" pitchFamily="2" charset="-78"/>
              </a:rPr>
              <a:t>از مشاهدات خود گزارش </a:t>
            </a:r>
            <a:r>
              <a:rPr lang="fa-IR" sz="3200" b="1" dirty="0">
                <a:solidFill>
                  <a:srgbClr val="FFFFFF"/>
                </a:solidFill>
                <a:cs typeface="B Compset" pitchFamily="2" charset="-78"/>
              </a:rPr>
              <a:t>تهیه می کنند</a:t>
            </a:r>
            <a:r>
              <a:rPr lang="ar-SA" sz="3200" b="1" dirty="0">
                <a:solidFill>
                  <a:srgbClr val="FFFFFF"/>
                </a:solidFill>
                <a:cs typeface="B Compset" pitchFamily="2" charset="-78"/>
              </a:rPr>
              <a:t>. </a:t>
            </a:r>
            <a:r>
              <a:rPr lang="fa-IR" sz="3200" b="1" dirty="0">
                <a:solidFill>
                  <a:srgbClr val="FFFFFF"/>
                </a:solidFill>
                <a:cs typeface="B Compset" pitchFamily="2" charset="-78"/>
              </a:rPr>
              <a:t>گزارش به منظور تبادل نظر پیرامون </a:t>
            </a:r>
            <a:r>
              <a:rPr lang="ar-SA" sz="3200" b="1" dirty="0">
                <a:solidFill>
                  <a:srgbClr val="FFFFFF"/>
                </a:solidFill>
                <a:cs typeface="B Compset" pitchFamily="2" charset="-78"/>
              </a:rPr>
              <a:t>شواهد يادگيري دانش‌آموزان </a:t>
            </a:r>
            <a:r>
              <a:rPr lang="fa-IR" sz="3200" b="1" dirty="0">
                <a:solidFill>
                  <a:srgbClr val="FFFFFF"/>
                </a:solidFill>
                <a:cs typeface="B Compset" pitchFamily="2" charset="-78"/>
              </a:rPr>
              <a:t>تنظیم می شود. </a:t>
            </a:r>
          </a:p>
          <a:p>
            <a:pPr marL="539750" indent="-539750" algn="just">
              <a:lnSpc>
                <a:spcPct val="150000"/>
              </a:lnSpc>
              <a:spcAft>
                <a:spcPts val="0"/>
              </a:spcAft>
              <a:buClr>
                <a:srgbClr val="9FFB25"/>
              </a:buClr>
              <a:buFont typeface="Wingdings 2" pitchFamily="18" charset="2"/>
              <a:buChar char=""/>
              <a:defRPr/>
            </a:pPr>
            <a:r>
              <a:rPr lang="ar-SA" sz="3200" b="1" dirty="0">
                <a:solidFill>
                  <a:srgbClr val="02E8EE"/>
                </a:solidFill>
                <a:cs typeface="B Compset" pitchFamily="2" charset="-78"/>
              </a:rPr>
              <a:t>هدف </a:t>
            </a:r>
            <a:r>
              <a:rPr lang="fa-IR" sz="3200" b="1" dirty="0">
                <a:solidFill>
                  <a:srgbClr val="02E8EE"/>
                </a:solidFill>
                <a:cs typeface="B Compset" pitchFamily="2" charset="-78"/>
              </a:rPr>
              <a:t>از </a:t>
            </a:r>
            <a:r>
              <a:rPr lang="ar-SA" sz="3200" b="1" dirty="0">
                <a:solidFill>
                  <a:srgbClr val="02E8EE"/>
                </a:solidFill>
                <a:cs typeface="B Compset" pitchFamily="2" charset="-78"/>
              </a:rPr>
              <a:t>مشاهده</a:t>
            </a:r>
            <a:r>
              <a:rPr lang="fa-IR" sz="3200" b="1" dirty="0">
                <a:solidFill>
                  <a:srgbClr val="02E8EE"/>
                </a:solidFill>
                <a:cs typeface="B Compset" pitchFamily="2" charset="-78"/>
              </a:rPr>
              <a:t> و</a:t>
            </a:r>
            <a:r>
              <a:rPr lang="ar-SA" sz="3200" b="1" dirty="0">
                <a:solidFill>
                  <a:srgbClr val="02E8EE"/>
                </a:solidFill>
                <a:cs typeface="B Compset" pitchFamily="2" charset="-78"/>
              </a:rPr>
              <a:t> جمع‌آوري اطلاعات</a:t>
            </a:r>
            <a:r>
              <a:rPr lang="fa-IR" sz="3200" b="1" dirty="0">
                <a:solidFill>
                  <a:srgbClr val="02E8EE"/>
                </a:solidFill>
                <a:cs typeface="B Compset" pitchFamily="2" charset="-78"/>
              </a:rPr>
              <a:t>،</a:t>
            </a:r>
            <a:r>
              <a:rPr lang="ar-SA" sz="3200" b="1" dirty="0">
                <a:solidFill>
                  <a:srgbClr val="02E8EE"/>
                </a:solidFill>
                <a:cs typeface="B Compset" pitchFamily="2" charset="-78"/>
              </a:rPr>
              <a:t> </a:t>
            </a:r>
            <a:r>
              <a:rPr lang="fa-IR" sz="3200" b="1" dirty="0">
                <a:solidFill>
                  <a:srgbClr val="02E8EE"/>
                </a:solidFill>
                <a:cs typeface="B Compset" pitchFamily="2" charset="-78"/>
              </a:rPr>
              <a:t>بررسی</a:t>
            </a:r>
            <a:r>
              <a:rPr lang="ar-SA" sz="3200" b="1" dirty="0">
                <a:solidFill>
                  <a:srgbClr val="02E8EE"/>
                </a:solidFill>
                <a:cs typeface="B Compset" pitchFamily="2" charset="-78"/>
              </a:rPr>
              <a:t> اثر بخشي دروس </a:t>
            </a:r>
            <a:r>
              <a:rPr lang="fa-IR" sz="3200" b="1" dirty="0">
                <a:solidFill>
                  <a:srgbClr val="02E8EE"/>
                </a:solidFill>
                <a:cs typeface="B Compset" pitchFamily="2" charset="-78"/>
              </a:rPr>
              <a:t>و روش هاست،</a:t>
            </a:r>
            <a:r>
              <a:rPr lang="ar-SA" sz="3200" b="1" dirty="0">
                <a:solidFill>
                  <a:srgbClr val="02E8EE"/>
                </a:solidFill>
                <a:cs typeface="B Compset" pitchFamily="2" charset="-78"/>
              </a:rPr>
              <a:t> نه ارزشيابي </a:t>
            </a:r>
            <a:r>
              <a:rPr lang="fa-IR" sz="3200" b="1" dirty="0">
                <a:solidFill>
                  <a:srgbClr val="02E8EE"/>
                </a:solidFill>
                <a:cs typeface="B Compset" pitchFamily="2" charset="-78"/>
              </a:rPr>
              <a:t>حرفه ای از </a:t>
            </a:r>
            <a:r>
              <a:rPr lang="ar-SA" sz="3200" b="1" dirty="0">
                <a:solidFill>
                  <a:srgbClr val="02E8EE"/>
                </a:solidFill>
                <a:cs typeface="B Compset" pitchFamily="2" charset="-78"/>
              </a:rPr>
              <a:t>معلمان</a:t>
            </a:r>
            <a:r>
              <a:rPr lang="fa-IR" sz="3200" b="1" dirty="0">
                <a:solidFill>
                  <a:srgbClr val="02E8EE"/>
                </a:solidFill>
                <a:cs typeface="B Compset" pitchFamily="2" charset="-78"/>
              </a:rPr>
              <a:t>.</a:t>
            </a:r>
            <a:endParaRPr lang="fa-IR" sz="3200" b="1" dirty="0">
              <a:cs typeface="B Compset" pitchFamily="2" charset="-78"/>
            </a:endParaRPr>
          </a:p>
          <a:p>
            <a:pPr algn="just">
              <a:lnSpc>
                <a:spcPct val="150000"/>
              </a:lnSpc>
              <a:spcAft>
                <a:spcPts val="0"/>
              </a:spcAft>
              <a:defRPr/>
            </a:pPr>
            <a:endParaRPr lang="en-US" sz="32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rtlCol="0">
            <a:noAutofit/>
          </a:bodyPr>
          <a:lstStyle/>
          <a:p>
            <a:pPr algn="r" eaLnBrk="1" fontAlgn="auto" hangingPunct="1">
              <a:spcAft>
                <a:spcPts val="0"/>
              </a:spcAft>
              <a:defRPr/>
            </a:pPr>
            <a:r>
              <a:rPr lang="ar-SA" sz="4000" b="1" dirty="0">
                <a:solidFill>
                  <a:srgbClr val="FFFF00"/>
                </a:solidFill>
                <a:cs typeface="2  Vahid" pitchFamily="2" charset="-78"/>
              </a:rPr>
              <a:t>گزارش گيری از تدريس و بازتاب و اصلاح آن</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878578" y="1295400"/>
            <a:ext cx="7601155" cy="4876800"/>
          </a:xfrm>
        </p:spPr>
        <p:txBody>
          <a:bodyPr rtlCol="0" anchor="t">
            <a:noAutofit/>
          </a:bodyPr>
          <a:lstStyle/>
          <a:p>
            <a:pPr marL="539750" indent="-539750" algn="just">
              <a:lnSpc>
                <a:spcPct val="150000"/>
              </a:lnSpc>
              <a:spcAft>
                <a:spcPts val="0"/>
              </a:spcAft>
              <a:buClr>
                <a:srgbClr val="FFFF00"/>
              </a:buClr>
              <a:buFont typeface="Wingdings" pitchFamily="2" charset="2"/>
              <a:buChar char="q"/>
              <a:defRPr/>
            </a:pPr>
            <a:r>
              <a:rPr lang="ar-SA" sz="3000" b="1" dirty="0">
                <a:cs typeface="B Compset" pitchFamily="2" charset="-78"/>
              </a:rPr>
              <a:t>آيا برنامه درسی بخوبی اجراشد ؟</a:t>
            </a:r>
            <a:endParaRPr lang="en-US" sz="3000" b="1" dirty="0">
              <a:cs typeface="B Compset" pitchFamily="2" charset="-78"/>
            </a:endParaRPr>
          </a:p>
          <a:p>
            <a:pPr marL="539750" indent="-539750" algn="just" rtl="1" eaLnBrk="1" fontAlgn="auto" hangingPunct="1">
              <a:lnSpc>
                <a:spcPct val="150000"/>
              </a:lnSpc>
              <a:spcAft>
                <a:spcPts val="0"/>
              </a:spcAft>
              <a:buClr>
                <a:srgbClr val="FFFF00"/>
              </a:buClr>
              <a:buFont typeface="Wingdings" pitchFamily="2" charset="2"/>
              <a:buChar char="q"/>
              <a:defRPr/>
            </a:pPr>
            <a:r>
              <a:rPr lang="ar-SA" sz="3000" b="1" dirty="0">
                <a:cs typeface="B Compset" pitchFamily="2" charset="-78"/>
              </a:rPr>
              <a:t>چه آموزه هايي از روند تدريس قابل برداشت است ؟</a:t>
            </a:r>
            <a:endParaRPr lang="en-US" sz="3000" b="1" dirty="0">
              <a:cs typeface="B Compset" pitchFamily="2" charset="-78"/>
            </a:endParaRPr>
          </a:p>
          <a:p>
            <a:pPr marL="539750" indent="-539750" algn="just" rtl="1" eaLnBrk="1" fontAlgn="auto" hangingPunct="1">
              <a:lnSpc>
                <a:spcPct val="150000"/>
              </a:lnSpc>
              <a:spcAft>
                <a:spcPts val="0"/>
              </a:spcAft>
              <a:buClr>
                <a:srgbClr val="FFFF00"/>
              </a:buClr>
              <a:buFont typeface="Wingdings" pitchFamily="2" charset="2"/>
              <a:buChar char="q"/>
              <a:defRPr/>
            </a:pPr>
            <a:r>
              <a:rPr lang="ar-SA" sz="3000" b="1" dirty="0">
                <a:cs typeface="B Compset" pitchFamily="2" charset="-78"/>
              </a:rPr>
              <a:t>چگونه می توان برنامه را بهتر اجرا نمود ؟</a:t>
            </a:r>
            <a:endParaRPr lang="en-US" sz="3000" b="1" dirty="0">
              <a:cs typeface="B Compset" pitchFamily="2" charset="-78"/>
            </a:endParaRPr>
          </a:p>
          <a:p>
            <a:pPr marL="0" indent="0" algn="just" rtl="1" eaLnBrk="1" fontAlgn="auto" hangingPunct="1">
              <a:lnSpc>
                <a:spcPct val="150000"/>
              </a:lnSpc>
              <a:spcAft>
                <a:spcPts val="0"/>
              </a:spcAft>
              <a:buNone/>
              <a:defRPr/>
            </a:pPr>
            <a:r>
              <a:rPr lang="ar-SA" sz="3200" b="1" dirty="0">
                <a:solidFill>
                  <a:srgbClr val="9FFB25"/>
                </a:solidFill>
                <a:cs typeface="B Compset" pitchFamily="2" charset="-78"/>
              </a:rPr>
              <a:t>گروه‌ درس‌پژوهي بر اساس شواهد جمع‌آوري شده، مباحثات </a:t>
            </a:r>
            <a:r>
              <a:rPr lang="fa-IR" sz="3200" b="1" dirty="0">
                <a:solidFill>
                  <a:srgbClr val="9FFB25"/>
                </a:solidFill>
                <a:cs typeface="B Compset" pitchFamily="2" charset="-78"/>
              </a:rPr>
              <a:t>انجام شده </a:t>
            </a:r>
            <a:r>
              <a:rPr lang="ar-SA" sz="3200" b="1" dirty="0">
                <a:solidFill>
                  <a:srgbClr val="9FFB25"/>
                </a:solidFill>
                <a:cs typeface="B Compset" pitchFamily="2" charset="-78"/>
              </a:rPr>
              <a:t>در طول مشاهدات و بررسي گزارش‌ها، تغييراتي را در طرح درس اوليه انجام مي‌دهند</a:t>
            </a:r>
            <a:r>
              <a:rPr lang="fa-IR" sz="3200" b="1" dirty="0">
                <a:solidFill>
                  <a:srgbClr val="9FFB25"/>
                </a:solidFill>
                <a:cs typeface="B Compset" pitchFamily="2" charset="-78"/>
              </a:rPr>
              <a:t>.</a:t>
            </a:r>
            <a:endParaRPr lang="en-US" sz="3200" b="1" dirty="0">
              <a:solidFill>
                <a:srgbClr val="9FFB25"/>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80687" y="370925"/>
            <a:ext cx="7125113" cy="924475"/>
          </a:xfrm>
        </p:spPr>
        <p:txBody>
          <a:bodyPr rtlCol="0">
            <a:normAutofit/>
          </a:bodyPr>
          <a:lstStyle/>
          <a:p>
            <a:pPr algn="r">
              <a:defRPr/>
            </a:pPr>
            <a:r>
              <a:rPr lang="fa-IR" sz="4000" b="1">
                <a:solidFill>
                  <a:srgbClr val="FFFF00"/>
                </a:solidFill>
                <a:cs typeface="2  Vahid" pitchFamily="2" charset="-78"/>
              </a:rPr>
              <a:t>ماموريت پژوهش در آموزش و پرورش</a:t>
            </a:r>
            <a:endParaRPr lang="en-US" sz="4000" b="1" dirty="0">
              <a:solidFill>
                <a:srgbClr val="FFFF00"/>
              </a:solidFill>
              <a:cs typeface="2  Vahid" pitchFamily="2" charset="-78"/>
            </a:endParaRPr>
          </a:p>
        </p:txBody>
      </p:sp>
      <p:sp>
        <p:nvSpPr>
          <p:cNvPr id="3" name="Content Placeholder 2"/>
          <p:cNvSpPr>
            <a:spLocks noGrp="1"/>
          </p:cNvSpPr>
          <p:nvPr>
            <p:ph idx="1"/>
          </p:nvPr>
        </p:nvSpPr>
        <p:spPr>
          <a:xfrm>
            <a:off x="457200" y="1752600"/>
            <a:ext cx="8229599" cy="4800600"/>
          </a:xfrm>
        </p:spPr>
        <p:txBody>
          <a:bodyPr rtlCol="0" anchor="t">
            <a:noAutofit/>
          </a:bodyPr>
          <a:lstStyle/>
          <a:p>
            <a:pPr marL="0" algn="just">
              <a:lnSpc>
                <a:spcPct val="150000"/>
              </a:lnSpc>
              <a:spcBef>
                <a:spcPts val="0"/>
              </a:spcBef>
              <a:spcAft>
                <a:spcPts val="0"/>
              </a:spcAft>
              <a:buClr>
                <a:srgbClr val="FFFF00"/>
              </a:buClr>
              <a:buFont typeface="Wingdings" pitchFamily="2" charset="2"/>
              <a:buChar char="Ø"/>
              <a:defRPr/>
            </a:pPr>
            <a:r>
              <a:rPr lang="fa-IR" sz="3000" b="1">
                <a:cs typeface="B Nazanin" pitchFamily="2" charset="-78"/>
              </a:rPr>
              <a:t>مطالعه و حل مسايل آموزشي در سطوح نظری و کاربردی</a:t>
            </a:r>
          </a:p>
          <a:p>
            <a:pPr algn="just">
              <a:lnSpc>
                <a:spcPct val="150000"/>
              </a:lnSpc>
              <a:spcAft>
                <a:spcPts val="0"/>
              </a:spcAft>
              <a:buClr>
                <a:srgbClr val="FFFF00"/>
              </a:buClr>
              <a:buFont typeface="Wingdings" pitchFamily="2" charset="2"/>
              <a:buChar char="Ø"/>
              <a:defRPr/>
            </a:pPr>
            <a:r>
              <a:rPr lang="fa-IR" sz="3000" b="1">
                <a:solidFill>
                  <a:srgbClr val="02E8EE"/>
                </a:solidFill>
                <a:cs typeface="B Nazanin" pitchFamily="2" charset="-78"/>
              </a:rPr>
              <a:t> پژوهش در آموزش و پرورش يك فعاليت ماموريت گراست که هم به مبانی و اصول تعلیم و تربیت می پردازد؛ و هم درصدد حل مسائل پدید آمده در کلاس و مدرسه است.</a:t>
            </a:r>
          </a:p>
          <a:p>
            <a:pPr algn="just">
              <a:lnSpc>
                <a:spcPct val="150000"/>
              </a:lnSpc>
              <a:spcAft>
                <a:spcPts val="0"/>
              </a:spcAft>
              <a:buClr>
                <a:srgbClr val="FFFF00"/>
              </a:buClr>
              <a:buFont typeface="Wingdings" pitchFamily="2" charset="2"/>
              <a:buChar char="Ø"/>
              <a:defRPr/>
            </a:pPr>
            <a:r>
              <a:rPr lang="fa-IR" sz="3000" b="1">
                <a:cs typeface="B Nazanin" pitchFamily="2" charset="-78"/>
              </a:rPr>
              <a:t>پژوهش براي تاثير بر نظام آموزش و پرورش، باید با عمل تربيتي-آموزشي در مدرسه پيوند بخورد!</a:t>
            </a:r>
            <a:endParaRPr lang="fa-IR" sz="3000" b="1" dirty="0">
              <a:cs typeface="B Nazanin" pitchFamily="2" charset="-78"/>
            </a:endParaRPr>
          </a:p>
        </p:txBody>
      </p:sp>
      <p:cxnSp>
        <p:nvCxnSpPr>
          <p:cNvPr id="4" name="Straight Connector 3"/>
          <p:cNvCxnSpPr/>
          <p:nvPr/>
        </p:nvCxnSpPr>
        <p:spPr>
          <a:xfrm flipH="1">
            <a:off x="1042988" y="14478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2226" name="Title 1"/>
          <p:cNvSpPr>
            <a:spLocks noGrp="1"/>
          </p:cNvSpPr>
          <p:nvPr>
            <p:ph type="title"/>
          </p:nvPr>
        </p:nvSpPr>
        <p:spPr>
          <a:xfrm>
            <a:off x="1009442" y="218525"/>
            <a:ext cx="7125113" cy="924475"/>
          </a:xfrm>
        </p:spPr>
        <p:txBody>
          <a:bodyPr/>
          <a:lstStyle/>
          <a:p>
            <a:pPr algn="r" eaLnBrk="1" hangingPunct="1"/>
            <a:r>
              <a:rPr lang="fa-IR" sz="4000" dirty="0">
                <a:solidFill>
                  <a:srgbClr val="FFFF00"/>
                </a:solidFill>
                <a:cs typeface="2  Vahid" pitchFamily="2" charset="-78"/>
              </a:rPr>
              <a:t>تدريس</a:t>
            </a:r>
            <a:r>
              <a:rPr lang="fa-IR" sz="4000" b="1" dirty="0">
                <a:solidFill>
                  <a:srgbClr val="FFFF00"/>
                </a:solidFill>
                <a:cs typeface="2  Vahid" pitchFamily="2" charset="-78"/>
              </a:rPr>
              <a:t> مجدد و مشاهده آن</a:t>
            </a:r>
            <a:endParaRPr lang="en-US" sz="4000" b="1" dirty="0">
              <a:solidFill>
                <a:srgbClr val="FFFF00"/>
              </a:solidFill>
              <a:cs typeface="2  Vahid" pitchFamily="2" charset="-78"/>
            </a:endParaRPr>
          </a:p>
        </p:txBody>
      </p:sp>
      <p:sp>
        <p:nvSpPr>
          <p:cNvPr id="52227" name="Content Placeholder 2"/>
          <p:cNvSpPr>
            <a:spLocks noGrp="1"/>
          </p:cNvSpPr>
          <p:nvPr>
            <p:ph idx="1"/>
          </p:nvPr>
        </p:nvSpPr>
        <p:spPr>
          <a:xfrm>
            <a:off x="685800" y="1219200"/>
            <a:ext cx="8001000" cy="4953000"/>
          </a:xfrm>
        </p:spPr>
        <p:txBody>
          <a:bodyPr anchor="t">
            <a:noAutofit/>
          </a:bodyPr>
          <a:lstStyle/>
          <a:p>
            <a:pPr algn="just" rtl="1" eaLnBrk="1" hangingPunct="1">
              <a:lnSpc>
                <a:spcPct val="150000"/>
              </a:lnSpc>
              <a:buClr>
                <a:srgbClr val="F78129"/>
              </a:buClr>
              <a:buFont typeface="Wingdings 2" pitchFamily="18" charset="2"/>
              <a:buChar char="³"/>
            </a:pPr>
            <a:r>
              <a:rPr lang="ar-SA" sz="2800" b="1" dirty="0">
                <a:cs typeface="B Compset" pitchFamily="2" charset="-78"/>
              </a:rPr>
              <a:t> مرحله اصلاح و تدريس مجدد</a:t>
            </a:r>
            <a:r>
              <a:rPr lang="fa-IR" sz="2800" b="1" dirty="0">
                <a:cs typeface="B Compset" pitchFamily="2" charset="-78"/>
              </a:rPr>
              <a:t> در</a:t>
            </a:r>
            <a:r>
              <a:rPr lang="ar-SA" sz="2800" b="1" dirty="0">
                <a:cs typeface="B Compset" pitchFamily="2" charset="-78"/>
              </a:rPr>
              <a:t> چرخه درس‌پژوهي، فرصتي براي معلمان جهت استفاده از داده‌هاي جمع‌آوري شده در طول مشاهده </a:t>
            </a:r>
            <a:r>
              <a:rPr lang="fa-IR" sz="2800" b="1" dirty="0">
                <a:cs typeface="B Compset" pitchFamily="2" charset="-78"/>
              </a:rPr>
              <a:t>است. به عبارتی </a:t>
            </a:r>
            <a:r>
              <a:rPr lang="ar-SA" sz="2800" b="1" dirty="0">
                <a:cs typeface="B Compset" pitchFamily="2" charset="-78"/>
              </a:rPr>
              <a:t>گزارش اولين تدريس براي يادگيري بيشتر است.</a:t>
            </a:r>
            <a:endParaRPr lang="fa-IR" sz="2800" b="1" dirty="0">
              <a:cs typeface="B Compset" pitchFamily="2" charset="-78"/>
            </a:endParaRPr>
          </a:p>
          <a:p>
            <a:pPr marL="0" indent="0" algn="just" rtl="1" eaLnBrk="1" hangingPunct="1">
              <a:lnSpc>
                <a:spcPct val="150000"/>
              </a:lnSpc>
              <a:buNone/>
            </a:pPr>
            <a:r>
              <a:rPr lang="fa-IR" sz="3200" dirty="0">
                <a:solidFill>
                  <a:srgbClr val="9FFB25"/>
                </a:solidFill>
                <a:effectLst>
                  <a:outerShdw blurRad="38100" dist="38100" dir="2700000" algn="tl">
                    <a:srgbClr val="000000">
                      <a:alpha val="43137"/>
                    </a:srgbClr>
                  </a:outerShdw>
                </a:effectLst>
                <a:cs typeface="B Homa" pitchFamily="2" charset="-78"/>
              </a:rPr>
              <a:t>اجراي مجدد طرح تكميلي</a:t>
            </a:r>
          </a:p>
          <a:p>
            <a:pPr algn="just" rtl="1" eaLnBrk="1" hangingPunct="1">
              <a:lnSpc>
                <a:spcPct val="150000"/>
              </a:lnSpc>
              <a:buClr>
                <a:srgbClr val="F78129"/>
              </a:buClr>
              <a:buFont typeface="Wingdings 2" pitchFamily="18" charset="2"/>
              <a:buChar char="³"/>
            </a:pPr>
            <a:r>
              <a:rPr lang="ar-SA" sz="2800" b="1" dirty="0">
                <a:cs typeface="B Compset" pitchFamily="2" charset="-78"/>
              </a:rPr>
              <a:t>گروه براي اجراي </a:t>
            </a:r>
            <a:r>
              <a:rPr lang="fa-IR" sz="2800" b="1" dirty="0">
                <a:cs typeface="B Compset" pitchFamily="2" charset="-78"/>
              </a:rPr>
              <a:t>طرح </a:t>
            </a:r>
            <a:r>
              <a:rPr lang="fa-IR" sz="2800" b="1" i="1" dirty="0">
                <a:cs typeface="B Compset" pitchFamily="2" charset="-78"/>
              </a:rPr>
              <a:t>(ويرايش </a:t>
            </a:r>
            <a:r>
              <a:rPr lang="ar-SA" sz="2800" b="1" i="1" dirty="0">
                <a:cs typeface="B Compset" pitchFamily="2" charset="-78"/>
              </a:rPr>
              <a:t>دوم </a:t>
            </a:r>
            <a:r>
              <a:rPr lang="fa-IR" sz="2800" b="1" i="1" dirty="0">
                <a:cs typeface="B Compset" pitchFamily="2" charset="-78"/>
              </a:rPr>
              <a:t>) </a:t>
            </a:r>
            <a:r>
              <a:rPr lang="fa-IR" sz="2800" b="1" dirty="0">
                <a:cs typeface="B Compset" pitchFamily="2" charset="-78"/>
              </a:rPr>
              <a:t>برنامه ريزي مي كند </a:t>
            </a:r>
            <a:r>
              <a:rPr lang="ar-SA" sz="2800" b="1" dirty="0">
                <a:cs typeface="B Compset" pitchFamily="2" charset="-78"/>
              </a:rPr>
              <a:t> </a:t>
            </a:r>
            <a:r>
              <a:rPr lang="fa-IR" sz="2800" b="1" dirty="0">
                <a:cs typeface="B Compset" pitchFamily="2" charset="-78"/>
              </a:rPr>
              <a:t>. طرح تدريس توسط يكي ديگر از معلمان اجرا و اعضاء مجدداً از روند آن گزارش تهيه مي كنند .</a:t>
            </a:r>
            <a:endParaRPr lang="en-US" sz="28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3250" name="Title 1"/>
          <p:cNvSpPr>
            <a:spLocks noGrp="1"/>
          </p:cNvSpPr>
          <p:nvPr>
            <p:ph type="title"/>
          </p:nvPr>
        </p:nvSpPr>
        <p:spPr>
          <a:xfrm>
            <a:off x="1009442" y="228600"/>
            <a:ext cx="7125113" cy="924475"/>
          </a:xfrm>
        </p:spPr>
        <p:txBody>
          <a:bodyPr/>
          <a:lstStyle/>
          <a:p>
            <a:pPr algn="r" eaLnBrk="1" hangingPunct="1"/>
            <a:r>
              <a:rPr lang="fa-IR" sz="4000" dirty="0">
                <a:solidFill>
                  <a:srgbClr val="FFFF00"/>
                </a:solidFill>
                <a:cs typeface="2  Vahid" pitchFamily="2" charset="-78"/>
              </a:rPr>
              <a:t>نظر يك هماهنگ كننده درس پژوهي</a:t>
            </a:r>
            <a:endParaRPr lang="en-US" sz="4000" dirty="0">
              <a:solidFill>
                <a:srgbClr val="FFFF00"/>
              </a:solidFill>
              <a:cs typeface="2  Vahid" pitchFamily="2" charset="-78"/>
            </a:endParaRPr>
          </a:p>
        </p:txBody>
      </p:sp>
      <p:sp>
        <p:nvSpPr>
          <p:cNvPr id="53251" name="Content Placeholder 2"/>
          <p:cNvSpPr>
            <a:spLocks noGrp="1"/>
          </p:cNvSpPr>
          <p:nvPr>
            <p:ph idx="1"/>
          </p:nvPr>
        </p:nvSpPr>
        <p:spPr>
          <a:xfrm>
            <a:off x="780845" y="1434963"/>
            <a:ext cx="7829755" cy="4508637"/>
          </a:xfrm>
        </p:spPr>
        <p:txBody>
          <a:bodyPr anchor="t">
            <a:noAutofit/>
          </a:bodyPr>
          <a:lstStyle/>
          <a:p>
            <a:pPr marL="539750" indent="-539750" algn="just" rtl="1" eaLnBrk="1" hangingPunct="1">
              <a:lnSpc>
                <a:spcPct val="150000"/>
              </a:lnSpc>
              <a:buClr>
                <a:srgbClr val="FFFF00"/>
              </a:buClr>
              <a:buFont typeface="Wingdings" pitchFamily="2" charset="2"/>
              <a:buChar char="v"/>
              <a:tabLst>
                <a:tab pos="539750" algn="l"/>
              </a:tabLst>
            </a:pPr>
            <a:r>
              <a:rPr lang="fa-IR" sz="3200" b="1" dirty="0">
                <a:solidFill>
                  <a:srgbClr val="89FB94"/>
                </a:solidFill>
                <a:cs typeface="B Compset" pitchFamily="2" charset="-78"/>
              </a:rPr>
              <a:t>غالباً گذار</a:t>
            </a:r>
            <a:r>
              <a:rPr lang="ar-SA" sz="3200" b="1" dirty="0">
                <a:solidFill>
                  <a:srgbClr val="89FB94"/>
                </a:solidFill>
                <a:cs typeface="B Compset" pitchFamily="2" charset="-78"/>
              </a:rPr>
              <a:t> از </a:t>
            </a:r>
            <a:r>
              <a:rPr lang="fa-IR" sz="3200" b="1" dirty="0">
                <a:solidFill>
                  <a:srgbClr val="89FB94"/>
                </a:solidFill>
                <a:cs typeface="B Compset" pitchFamily="2" charset="-78"/>
              </a:rPr>
              <a:t>طرح </a:t>
            </a:r>
            <a:r>
              <a:rPr lang="ar-SA" sz="3200" b="1" dirty="0">
                <a:solidFill>
                  <a:srgbClr val="89FB94"/>
                </a:solidFill>
                <a:cs typeface="B Compset" pitchFamily="2" charset="-78"/>
              </a:rPr>
              <a:t>درس اول به</a:t>
            </a:r>
            <a:r>
              <a:rPr lang="fa-IR" sz="3200" b="1" dirty="0">
                <a:solidFill>
                  <a:srgbClr val="89FB94"/>
                </a:solidFill>
                <a:cs typeface="B Compset" pitchFamily="2" charset="-78"/>
              </a:rPr>
              <a:t> طرح</a:t>
            </a:r>
            <a:r>
              <a:rPr lang="ar-SA" sz="3200" b="1" dirty="0">
                <a:solidFill>
                  <a:srgbClr val="89FB94"/>
                </a:solidFill>
                <a:cs typeface="B Compset" pitchFamily="2" charset="-78"/>
              </a:rPr>
              <a:t> درس دوم، </a:t>
            </a:r>
            <a:r>
              <a:rPr lang="fa-IR" sz="3200" b="1" dirty="0">
                <a:solidFill>
                  <a:srgbClr val="89FB94"/>
                </a:solidFill>
                <a:cs typeface="B Compset" pitchFamily="2" charset="-78"/>
              </a:rPr>
              <a:t>     </a:t>
            </a:r>
            <a:r>
              <a:rPr lang="ar-SA" sz="3200" b="1" dirty="0">
                <a:solidFill>
                  <a:srgbClr val="89FB94"/>
                </a:solidFill>
                <a:cs typeface="B Compset" pitchFamily="2" charset="-78"/>
              </a:rPr>
              <a:t>تفاوت </a:t>
            </a:r>
            <a:r>
              <a:rPr lang="fa-IR" sz="3200" b="1" dirty="0">
                <a:solidFill>
                  <a:srgbClr val="89FB94"/>
                </a:solidFill>
                <a:cs typeface="B Compset" pitchFamily="2" charset="-78"/>
              </a:rPr>
              <a:t>های چشمگیری </a:t>
            </a:r>
            <a:r>
              <a:rPr lang="ar-SA" sz="3200" b="1" dirty="0">
                <a:solidFill>
                  <a:srgbClr val="89FB94"/>
                </a:solidFill>
                <a:cs typeface="B Compset" pitchFamily="2" charset="-78"/>
              </a:rPr>
              <a:t>را ب</a:t>
            </a:r>
            <a:r>
              <a:rPr lang="fa-IR" sz="3200" b="1" dirty="0">
                <a:solidFill>
                  <a:srgbClr val="89FB94"/>
                </a:solidFill>
                <a:cs typeface="B Compset" pitchFamily="2" charset="-78"/>
              </a:rPr>
              <a:t>ه </a:t>
            </a:r>
            <a:r>
              <a:rPr lang="ar-SA" sz="3200" b="1" dirty="0">
                <a:solidFill>
                  <a:srgbClr val="89FB94"/>
                </a:solidFill>
                <a:cs typeface="B Compset" pitchFamily="2" charset="-78"/>
              </a:rPr>
              <a:t>وجود مي‌آورد. </a:t>
            </a:r>
            <a:r>
              <a:rPr lang="fa-IR" sz="3200" b="1" dirty="0">
                <a:solidFill>
                  <a:srgbClr val="89FB94"/>
                </a:solidFill>
                <a:cs typeface="B Compset" pitchFamily="2" charset="-78"/>
              </a:rPr>
              <a:t>چه این دو مرحله توسط یک معلم در دو کلاس مختلف اجرا شود و چه توسط دو معلم در کلاس </a:t>
            </a:r>
            <a:r>
              <a:rPr lang="fa-IR" sz="3200" b="1">
                <a:solidFill>
                  <a:srgbClr val="89FB94"/>
                </a:solidFill>
                <a:cs typeface="B Compset" pitchFamily="2" charset="-78"/>
              </a:rPr>
              <a:t>های گوناگون</a:t>
            </a:r>
            <a:r>
              <a:rPr lang="fa-IR" sz="3200" b="1" dirty="0">
                <a:solidFill>
                  <a:srgbClr val="89FB94"/>
                </a:solidFill>
                <a:cs typeface="B Compset" pitchFamily="2" charset="-78"/>
              </a:rPr>
              <a:t>. آنچه باعث خواهد شد</a:t>
            </a:r>
            <a:r>
              <a:rPr lang="ar-SA" sz="3200" b="1" dirty="0">
                <a:solidFill>
                  <a:srgbClr val="89FB94"/>
                </a:solidFill>
                <a:cs typeface="B Compset" pitchFamily="2" charset="-78"/>
              </a:rPr>
              <a:t> خط پايان گم </a:t>
            </a:r>
            <a:r>
              <a:rPr lang="fa-IR" sz="3200" b="1" dirty="0">
                <a:solidFill>
                  <a:srgbClr val="89FB94"/>
                </a:solidFill>
                <a:cs typeface="B Compset" pitchFamily="2" charset="-78"/>
              </a:rPr>
              <a:t>نشود</a:t>
            </a:r>
            <a:r>
              <a:rPr lang="ar-SA" sz="3200" b="1" dirty="0">
                <a:solidFill>
                  <a:srgbClr val="89FB94"/>
                </a:solidFill>
                <a:cs typeface="B Compset" pitchFamily="2" charset="-78"/>
              </a:rPr>
              <a:t> بازبيني و اصلاح </a:t>
            </a:r>
            <a:r>
              <a:rPr lang="fa-IR" sz="3200" b="1" dirty="0">
                <a:solidFill>
                  <a:srgbClr val="89FB94"/>
                </a:solidFill>
                <a:cs typeface="B Compset" pitchFamily="2" charset="-78"/>
              </a:rPr>
              <a:t> مستمر طرح درس هاست</a:t>
            </a:r>
            <a:r>
              <a:rPr lang="ar-SA" sz="3200" b="1" dirty="0">
                <a:solidFill>
                  <a:srgbClr val="89FB94"/>
                </a:solidFill>
                <a:cs typeface="B Compset" pitchFamily="2" charset="-78"/>
              </a:rPr>
              <a:t>.</a:t>
            </a:r>
            <a:endParaRPr lang="en-US" sz="3200" b="1" dirty="0">
              <a:solidFill>
                <a:srgbClr val="89FB94"/>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125113" cy="924475"/>
          </a:xfrm>
        </p:spPr>
        <p:txBody>
          <a:bodyPr rtlCol="0">
            <a:noAutofit/>
          </a:bodyPr>
          <a:lstStyle/>
          <a:p>
            <a:pPr algn="r" eaLnBrk="1" fontAlgn="auto" hangingPunct="1">
              <a:spcAft>
                <a:spcPts val="0"/>
              </a:spcAft>
              <a:defRPr/>
            </a:pPr>
            <a:r>
              <a:rPr lang="fa-IR" sz="4000" b="1" dirty="0">
                <a:solidFill>
                  <a:srgbClr val="FFFF00"/>
                </a:solidFill>
                <a:cs typeface="2  Vahid" pitchFamily="2" charset="-78"/>
              </a:rPr>
              <a:t>بازتاب و مبادله يافته ها</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600075" y="1358763"/>
            <a:ext cx="8010525" cy="5270637"/>
          </a:xfrm>
        </p:spPr>
        <p:txBody>
          <a:bodyPr rtlCol="0" anchor="t">
            <a:noAutofit/>
          </a:bodyPr>
          <a:lstStyle/>
          <a:p>
            <a:pPr marL="449263" indent="-449263" algn="just">
              <a:lnSpc>
                <a:spcPct val="150000"/>
              </a:lnSpc>
              <a:spcAft>
                <a:spcPts val="0"/>
              </a:spcAft>
              <a:buClr>
                <a:srgbClr val="00B0F0"/>
              </a:buClr>
              <a:buFont typeface="Wingdings" pitchFamily="2" charset="2"/>
              <a:buChar char="q"/>
              <a:defRPr/>
            </a:pPr>
            <a:r>
              <a:rPr lang="ar-SA" sz="3000" b="1" dirty="0">
                <a:solidFill>
                  <a:srgbClr val="FFFFCC"/>
                </a:solidFill>
                <a:cs typeface="B Compset" pitchFamily="2" charset="-78"/>
              </a:rPr>
              <a:t>مرحله نهايي فرايند درس‌پژوهي</a:t>
            </a:r>
            <a:r>
              <a:rPr lang="fa-IR" sz="3000" b="1" dirty="0">
                <a:solidFill>
                  <a:srgbClr val="FFFFCC"/>
                </a:solidFill>
                <a:cs typeface="B Compset" pitchFamily="2" charset="-78"/>
              </a:rPr>
              <a:t> تهیه </a:t>
            </a:r>
            <a:r>
              <a:rPr lang="ar-SA" sz="3000" b="1" dirty="0">
                <a:solidFill>
                  <a:srgbClr val="FFFFCC"/>
                </a:solidFill>
                <a:cs typeface="B Compset" pitchFamily="2" charset="-78"/>
              </a:rPr>
              <a:t>گزارشي </a:t>
            </a:r>
            <a:r>
              <a:rPr lang="fa-IR" sz="3000" b="1" dirty="0">
                <a:solidFill>
                  <a:srgbClr val="FFFFCC"/>
                </a:solidFill>
                <a:cs typeface="B Compset" pitchFamily="2" charset="-78"/>
              </a:rPr>
              <a:t>از</a:t>
            </a:r>
            <a:r>
              <a:rPr lang="ar-SA" sz="3000" b="1" dirty="0">
                <a:solidFill>
                  <a:srgbClr val="FFFFCC"/>
                </a:solidFill>
                <a:cs typeface="B Compset" pitchFamily="2" charset="-78"/>
              </a:rPr>
              <a:t> طرح تحقيق درس مي‌باشد. اعضای گروه به بازتاب بر روي درس و عملكرد درس‌پژوهي مي‌پرداز</a:t>
            </a:r>
            <a:r>
              <a:rPr lang="fa-IR" sz="3000" b="1" dirty="0">
                <a:solidFill>
                  <a:srgbClr val="FFFFCC"/>
                </a:solidFill>
                <a:cs typeface="B Compset" pitchFamily="2" charset="-78"/>
              </a:rPr>
              <a:t>ن</a:t>
            </a:r>
            <a:r>
              <a:rPr lang="ar-SA" sz="3000" b="1" dirty="0">
                <a:solidFill>
                  <a:srgbClr val="FFFFCC"/>
                </a:solidFill>
                <a:cs typeface="B Compset" pitchFamily="2" charset="-78"/>
              </a:rPr>
              <a:t>د</a:t>
            </a:r>
            <a:r>
              <a:rPr lang="fa-IR" sz="3000" b="1" dirty="0">
                <a:solidFill>
                  <a:srgbClr val="FFFFCC"/>
                </a:solidFill>
                <a:cs typeface="B Compset" pitchFamily="2" charset="-78"/>
              </a:rPr>
              <a:t> . سپس </a:t>
            </a:r>
            <a:r>
              <a:rPr lang="ar-SA" sz="3000" b="1" dirty="0">
                <a:solidFill>
                  <a:srgbClr val="FFFFCC"/>
                </a:solidFill>
                <a:cs typeface="B Compset" pitchFamily="2" charset="-78"/>
              </a:rPr>
              <a:t>آموخته های خود از پژوهش را </a:t>
            </a:r>
            <a:r>
              <a:rPr lang="fa-IR" sz="3000" b="1" dirty="0">
                <a:solidFill>
                  <a:srgbClr val="FFFFCC"/>
                </a:solidFill>
                <a:cs typeface="B Compset" pitchFamily="2" charset="-78"/>
              </a:rPr>
              <a:t>در قالب یک</a:t>
            </a:r>
            <a:r>
              <a:rPr lang="ar-SA" sz="3000" b="1" dirty="0">
                <a:solidFill>
                  <a:srgbClr val="FFFFCC"/>
                </a:solidFill>
                <a:cs typeface="B Compset" pitchFamily="2" charset="-78"/>
              </a:rPr>
              <a:t> هم افزايي شغلی مطرح </a:t>
            </a:r>
            <a:r>
              <a:rPr lang="fa-IR" sz="3000" b="1" dirty="0">
                <a:solidFill>
                  <a:srgbClr val="FFFFCC"/>
                </a:solidFill>
                <a:cs typeface="B Compset" pitchFamily="2" charset="-78"/>
              </a:rPr>
              <a:t>می کنند.</a:t>
            </a:r>
            <a:endParaRPr lang="en-US" sz="3000" b="1" dirty="0">
              <a:solidFill>
                <a:srgbClr val="FFFFCC"/>
              </a:solidFill>
              <a:cs typeface="B Compset" pitchFamily="2" charset="-78"/>
            </a:endParaRPr>
          </a:p>
          <a:p>
            <a:pPr marL="449263" indent="-449263" algn="just">
              <a:lnSpc>
                <a:spcPct val="150000"/>
              </a:lnSpc>
              <a:spcAft>
                <a:spcPts val="0"/>
              </a:spcAft>
              <a:buClr>
                <a:srgbClr val="00B0F0"/>
              </a:buClr>
              <a:buFont typeface="Wingdings" pitchFamily="2" charset="2"/>
              <a:buChar char="q"/>
              <a:defRPr/>
            </a:pPr>
            <a:r>
              <a:rPr lang="fa-IR" sz="3000" b="1" dirty="0">
                <a:solidFill>
                  <a:srgbClr val="FFC000"/>
                </a:solidFill>
                <a:cs typeface="B Compset" pitchFamily="2" charset="-78"/>
              </a:rPr>
              <a:t>سرانجام</a:t>
            </a:r>
            <a:r>
              <a:rPr lang="ar-SA" sz="3000" b="1" dirty="0">
                <a:solidFill>
                  <a:srgbClr val="FFC000"/>
                </a:solidFill>
                <a:cs typeface="B Compset" pitchFamily="2" charset="-78"/>
              </a:rPr>
              <a:t> معلمان</a:t>
            </a:r>
            <a:r>
              <a:rPr lang="fa-IR" sz="3000" b="1" dirty="0">
                <a:solidFill>
                  <a:srgbClr val="FFC000"/>
                </a:solidFill>
                <a:cs typeface="B Compset" pitchFamily="2" charset="-78"/>
              </a:rPr>
              <a:t> گروه </a:t>
            </a:r>
            <a:r>
              <a:rPr lang="ar-SA" sz="3000" b="1" dirty="0">
                <a:solidFill>
                  <a:srgbClr val="FFC000"/>
                </a:solidFill>
                <a:cs typeface="B Compset" pitchFamily="2" charset="-78"/>
              </a:rPr>
              <a:t>با </a:t>
            </a:r>
            <a:r>
              <a:rPr lang="fa-IR" sz="3000" b="1" dirty="0">
                <a:solidFill>
                  <a:srgbClr val="FFC000"/>
                </a:solidFill>
                <a:cs typeface="B Compset" pitchFamily="2" charset="-78"/>
              </a:rPr>
              <a:t>تهيه و انتشار </a:t>
            </a:r>
            <a:r>
              <a:rPr lang="ar-SA" sz="3000" b="1" dirty="0">
                <a:solidFill>
                  <a:srgbClr val="FFC000"/>
                </a:solidFill>
                <a:cs typeface="B Compset" pitchFamily="2" charset="-78"/>
              </a:rPr>
              <a:t>يك گزارش، كار خود را مستندسازي كرده و </a:t>
            </a:r>
            <a:r>
              <a:rPr lang="fa-IR" sz="3000" b="1" dirty="0">
                <a:solidFill>
                  <a:srgbClr val="FFC000"/>
                </a:solidFill>
                <a:cs typeface="B Compset" pitchFamily="2" charset="-78"/>
              </a:rPr>
              <a:t>از طریق آن به مبادله</a:t>
            </a:r>
            <a:r>
              <a:rPr lang="ar-SA" sz="3000" b="1" dirty="0">
                <a:solidFill>
                  <a:srgbClr val="FFC000"/>
                </a:solidFill>
                <a:cs typeface="B Compset" pitchFamily="2" charset="-78"/>
              </a:rPr>
              <a:t> دانش حرفه‌اي و شغلي خود </a:t>
            </a:r>
            <a:r>
              <a:rPr lang="fa-IR" sz="3000" b="1" dirty="0">
                <a:solidFill>
                  <a:srgbClr val="FFC000"/>
                </a:solidFill>
                <a:cs typeface="B Compset" pitchFamily="2" charset="-78"/>
              </a:rPr>
              <a:t>با دیگران </a:t>
            </a:r>
            <a:r>
              <a:rPr lang="ar-SA" sz="3000" b="1" dirty="0">
                <a:solidFill>
                  <a:srgbClr val="FFC000"/>
                </a:solidFill>
                <a:cs typeface="B Compset" pitchFamily="2" charset="-78"/>
              </a:rPr>
              <a:t>مي‌پردازند. </a:t>
            </a:r>
            <a:endParaRPr lang="en-US" sz="3000" b="1" dirty="0">
              <a:solidFill>
                <a:srgbClr val="FFC000"/>
              </a:solidFill>
              <a:cs typeface="B Compset" pitchFamily="2" charset="-78"/>
            </a:endParaRP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rtlCol="0">
            <a:normAutofit/>
          </a:bodyPr>
          <a:lstStyle/>
          <a:p>
            <a:pPr algn="r" eaLnBrk="1" fontAlgn="auto" hangingPunct="1">
              <a:spcAft>
                <a:spcPts val="0"/>
              </a:spcAft>
              <a:defRPr/>
            </a:pPr>
            <a:r>
              <a:rPr lang="fa-IR" sz="4000" b="1" dirty="0">
                <a:solidFill>
                  <a:srgbClr val="FFFF00"/>
                </a:solidFill>
                <a:cs typeface="2  Vahid" pitchFamily="2" charset="-78"/>
              </a:rPr>
              <a:t>ایده های بزرگ</a:t>
            </a:r>
            <a:endParaRPr lang="en-US" sz="4000" dirty="0">
              <a:solidFill>
                <a:srgbClr val="FFFF00"/>
              </a:solidFill>
              <a:cs typeface="2  Vahid" pitchFamily="2" charset="-78"/>
            </a:endParaRPr>
          </a:p>
        </p:txBody>
      </p:sp>
      <p:sp>
        <p:nvSpPr>
          <p:cNvPr id="56323" name="Content Placeholder 2"/>
          <p:cNvSpPr>
            <a:spLocks noGrp="1"/>
          </p:cNvSpPr>
          <p:nvPr>
            <p:ph idx="1"/>
          </p:nvPr>
        </p:nvSpPr>
        <p:spPr>
          <a:xfrm>
            <a:off x="457200" y="1371600"/>
            <a:ext cx="8382000" cy="4051437"/>
          </a:xfrm>
        </p:spPr>
        <p:txBody>
          <a:bodyPr anchor="t">
            <a:noAutofit/>
          </a:bodyPr>
          <a:lstStyle/>
          <a:p>
            <a:pPr marL="449263" indent="-449263" algn="just">
              <a:lnSpc>
                <a:spcPct val="150000"/>
              </a:lnSpc>
              <a:spcBef>
                <a:spcPct val="50000"/>
              </a:spcBef>
              <a:buClr>
                <a:srgbClr val="FF0000"/>
              </a:buClr>
              <a:buFont typeface="Wingdings 2" pitchFamily="18" charset="2"/>
              <a:buChar char=""/>
              <a:tabLst>
                <a:tab pos="449263" algn="l"/>
              </a:tabLst>
            </a:pPr>
            <a:r>
              <a:rPr lang="fa-IR" sz="3000" b="1" dirty="0">
                <a:latin typeface="Calibri" pitchFamily="34" charset="0"/>
                <a:cs typeface="B Compset" pitchFamily="2" charset="-78"/>
              </a:rPr>
              <a:t>ایده های بزرگ زمینه هایی  کلیدی هستند که معلمان در درس پژوهی با آنها چالش دارند ، و در نهایت از درون آنها رویکردهای نوینی  را کشف می کنند.  ایده های بزرگ همان عناصر اصلی تدریس هستند. ایده های بزرگ را می توان به چند دسته اصلی تقسیم کرد:</a:t>
            </a:r>
          </a:p>
          <a:p>
            <a:pPr marL="0" indent="0" algn="just">
              <a:lnSpc>
                <a:spcPct val="200000"/>
              </a:lnSpc>
              <a:spcBef>
                <a:spcPct val="50000"/>
              </a:spcBef>
              <a:buClr>
                <a:srgbClr val="FF0000"/>
              </a:buClr>
              <a:buNone/>
              <a:tabLst>
                <a:tab pos="449263" algn="l"/>
              </a:tabLst>
            </a:pPr>
            <a:endParaRPr lang="fa-IR" sz="2800" b="1" dirty="0">
              <a:solidFill>
                <a:srgbClr val="9FFB25"/>
              </a:solidFill>
              <a:cs typeface="2  Titr"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graphicFrame>
        <p:nvGraphicFramePr>
          <p:cNvPr id="3" name="Diagram 2"/>
          <p:cNvGraphicFramePr/>
          <p:nvPr>
            <p:extLst>
              <p:ext uri="{D42A27DB-BD31-4B8C-83A1-F6EECF244321}">
                <p14:modId xmlns:p14="http://schemas.microsoft.com/office/powerpoint/2010/main" val="1350596622"/>
              </p:ext>
            </p:extLst>
          </p:nvPr>
        </p:nvGraphicFramePr>
        <p:xfrm>
          <a:off x="1371600" y="3657600"/>
          <a:ext cx="6334125" cy="284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1000"/>
                                        <p:tgtEl>
                                          <p:spTgt spid="56323">
                                            <p:txEl>
                                              <p:pRg st="0" end="0"/>
                                            </p:txEl>
                                          </p:spTgt>
                                        </p:tgtEl>
                                      </p:cBhvr>
                                    </p:animEffect>
                                    <p:anim calcmode="lin" valueType="num">
                                      <p:cBhvr>
                                        <p:cTn id="8" dur="1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63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graphicEl>
                                              <a:dgm id="{BBA69058-B3B9-4D6A-8D6D-3419DC010E70}"/>
                                            </p:graphicEl>
                                          </p:spTgt>
                                        </p:tgtEl>
                                        <p:attrNameLst>
                                          <p:attrName>style.visibility</p:attrName>
                                        </p:attrNameLst>
                                      </p:cBhvr>
                                      <p:to>
                                        <p:strVal val="visible"/>
                                      </p:to>
                                    </p:set>
                                    <p:animEffect transition="in" filter="fade">
                                      <p:cBhvr>
                                        <p:cTn id="14" dur="1000"/>
                                        <p:tgtEl>
                                          <p:spTgt spid="3">
                                            <p:graphicEl>
                                              <a:dgm id="{BBA69058-B3B9-4D6A-8D6D-3419DC010E70}"/>
                                            </p:graphicEl>
                                          </p:spTgt>
                                        </p:tgtEl>
                                      </p:cBhvr>
                                    </p:animEffect>
                                    <p:anim calcmode="lin" valueType="num">
                                      <p:cBhvr>
                                        <p:cTn id="15" dur="1000" fill="hold"/>
                                        <p:tgtEl>
                                          <p:spTgt spid="3">
                                            <p:graphicEl>
                                              <a:dgm id="{BBA69058-B3B9-4D6A-8D6D-3419DC010E70}"/>
                                            </p:graphicEl>
                                          </p:spTgt>
                                        </p:tgtEl>
                                        <p:attrNameLst>
                                          <p:attrName>ppt_x</p:attrName>
                                        </p:attrNameLst>
                                      </p:cBhvr>
                                      <p:tavLst>
                                        <p:tav tm="0">
                                          <p:val>
                                            <p:strVal val="#ppt_x"/>
                                          </p:val>
                                        </p:tav>
                                        <p:tav tm="100000">
                                          <p:val>
                                            <p:strVal val="#ppt_x"/>
                                          </p:val>
                                        </p:tav>
                                      </p:tavLst>
                                    </p:anim>
                                    <p:anim calcmode="lin" valueType="num">
                                      <p:cBhvr>
                                        <p:cTn id="16" dur="1000" fill="hold"/>
                                        <p:tgtEl>
                                          <p:spTgt spid="3">
                                            <p:graphicEl>
                                              <a:dgm id="{BBA69058-B3B9-4D6A-8D6D-3419DC010E70}"/>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graphicEl>
                                              <a:dgm id="{693ABA4C-19FB-4B9F-A747-BBBF32F982E1}"/>
                                            </p:graphicEl>
                                          </p:spTgt>
                                        </p:tgtEl>
                                        <p:attrNameLst>
                                          <p:attrName>style.visibility</p:attrName>
                                        </p:attrNameLst>
                                      </p:cBhvr>
                                      <p:to>
                                        <p:strVal val="visible"/>
                                      </p:to>
                                    </p:set>
                                    <p:animEffect transition="in" filter="fade">
                                      <p:cBhvr>
                                        <p:cTn id="21" dur="1000"/>
                                        <p:tgtEl>
                                          <p:spTgt spid="3">
                                            <p:graphicEl>
                                              <a:dgm id="{693ABA4C-19FB-4B9F-A747-BBBF32F982E1}"/>
                                            </p:graphicEl>
                                          </p:spTgt>
                                        </p:tgtEl>
                                      </p:cBhvr>
                                    </p:animEffect>
                                    <p:anim calcmode="lin" valueType="num">
                                      <p:cBhvr>
                                        <p:cTn id="22" dur="1000" fill="hold"/>
                                        <p:tgtEl>
                                          <p:spTgt spid="3">
                                            <p:graphicEl>
                                              <a:dgm id="{693ABA4C-19FB-4B9F-A747-BBBF32F982E1}"/>
                                            </p:graphicEl>
                                          </p:spTgt>
                                        </p:tgtEl>
                                        <p:attrNameLst>
                                          <p:attrName>ppt_x</p:attrName>
                                        </p:attrNameLst>
                                      </p:cBhvr>
                                      <p:tavLst>
                                        <p:tav tm="0">
                                          <p:val>
                                            <p:strVal val="#ppt_x"/>
                                          </p:val>
                                        </p:tav>
                                        <p:tav tm="100000">
                                          <p:val>
                                            <p:strVal val="#ppt_x"/>
                                          </p:val>
                                        </p:tav>
                                      </p:tavLst>
                                    </p:anim>
                                    <p:anim calcmode="lin" valueType="num">
                                      <p:cBhvr>
                                        <p:cTn id="23" dur="1000" fill="hold"/>
                                        <p:tgtEl>
                                          <p:spTgt spid="3">
                                            <p:graphicEl>
                                              <a:dgm id="{693ABA4C-19FB-4B9F-A747-BBBF32F982E1}"/>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graphicEl>
                                              <a:dgm id="{1545AAF4-6C5A-407B-BBD4-60CDA409D4F5}"/>
                                            </p:graphicEl>
                                          </p:spTgt>
                                        </p:tgtEl>
                                        <p:attrNameLst>
                                          <p:attrName>style.visibility</p:attrName>
                                        </p:attrNameLst>
                                      </p:cBhvr>
                                      <p:to>
                                        <p:strVal val="visible"/>
                                      </p:to>
                                    </p:set>
                                    <p:animEffect transition="in" filter="fade">
                                      <p:cBhvr>
                                        <p:cTn id="26" dur="1000"/>
                                        <p:tgtEl>
                                          <p:spTgt spid="3">
                                            <p:graphicEl>
                                              <a:dgm id="{1545AAF4-6C5A-407B-BBD4-60CDA409D4F5}"/>
                                            </p:graphicEl>
                                          </p:spTgt>
                                        </p:tgtEl>
                                      </p:cBhvr>
                                    </p:animEffect>
                                    <p:anim calcmode="lin" valueType="num">
                                      <p:cBhvr>
                                        <p:cTn id="27" dur="1000" fill="hold"/>
                                        <p:tgtEl>
                                          <p:spTgt spid="3">
                                            <p:graphicEl>
                                              <a:dgm id="{1545AAF4-6C5A-407B-BBD4-60CDA409D4F5}"/>
                                            </p:graphicEl>
                                          </p:spTgt>
                                        </p:tgtEl>
                                        <p:attrNameLst>
                                          <p:attrName>ppt_x</p:attrName>
                                        </p:attrNameLst>
                                      </p:cBhvr>
                                      <p:tavLst>
                                        <p:tav tm="0">
                                          <p:val>
                                            <p:strVal val="#ppt_x"/>
                                          </p:val>
                                        </p:tav>
                                        <p:tav tm="100000">
                                          <p:val>
                                            <p:strVal val="#ppt_x"/>
                                          </p:val>
                                        </p:tav>
                                      </p:tavLst>
                                    </p:anim>
                                    <p:anim calcmode="lin" valueType="num">
                                      <p:cBhvr>
                                        <p:cTn id="28" dur="1000" fill="hold"/>
                                        <p:tgtEl>
                                          <p:spTgt spid="3">
                                            <p:graphicEl>
                                              <a:dgm id="{1545AAF4-6C5A-407B-BBD4-60CDA409D4F5}"/>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graphicEl>
                                              <a:dgm id="{FAE2CD26-E5D6-4484-BE95-2C279398B0CB}"/>
                                            </p:graphicEl>
                                          </p:spTgt>
                                        </p:tgtEl>
                                        <p:attrNameLst>
                                          <p:attrName>style.visibility</p:attrName>
                                        </p:attrNameLst>
                                      </p:cBhvr>
                                      <p:to>
                                        <p:strVal val="visible"/>
                                      </p:to>
                                    </p:set>
                                    <p:animEffect transition="in" filter="fade">
                                      <p:cBhvr>
                                        <p:cTn id="33" dur="1000"/>
                                        <p:tgtEl>
                                          <p:spTgt spid="3">
                                            <p:graphicEl>
                                              <a:dgm id="{FAE2CD26-E5D6-4484-BE95-2C279398B0CB}"/>
                                            </p:graphicEl>
                                          </p:spTgt>
                                        </p:tgtEl>
                                      </p:cBhvr>
                                    </p:animEffect>
                                    <p:anim calcmode="lin" valueType="num">
                                      <p:cBhvr>
                                        <p:cTn id="34" dur="1000" fill="hold"/>
                                        <p:tgtEl>
                                          <p:spTgt spid="3">
                                            <p:graphicEl>
                                              <a:dgm id="{FAE2CD26-E5D6-4484-BE95-2C279398B0CB}"/>
                                            </p:graphicEl>
                                          </p:spTgt>
                                        </p:tgtEl>
                                        <p:attrNameLst>
                                          <p:attrName>ppt_x</p:attrName>
                                        </p:attrNameLst>
                                      </p:cBhvr>
                                      <p:tavLst>
                                        <p:tav tm="0">
                                          <p:val>
                                            <p:strVal val="#ppt_x"/>
                                          </p:val>
                                        </p:tav>
                                        <p:tav tm="100000">
                                          <p:val>
                                            <p:strVal val="#ppt_x"/>
                                          </p:val>
                                        </p:tav>
                                      </p:tavLst>
                                    </p:anim>
                                    <p:anim calcmode="lin" valueType="num">
                                      <p:cBhvr>
                                        <p:cTn id="35" dur="1000" fill="hold"/>
                                        <p:tgtEl>
                                          <p:spTgt spid="3">
                                            <p:graphicEl>
                                              <a:dgm id="{FAE2CD26-E5D6-4484-BE95-2C279398B0CB}"/>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graphicEl>
                                              <a:dgm id="{595B0098-A6BF-47E5-91D3-66BB6E127912}"/>
                                            </p:graphicEl>
                                          </p:spTgt>
                                        </p:tgtEl>
                                        <p:attrNameLst>
                                          <p:attrName>style.visibility</p:attrName>
                                        </p:attrNameLst>
                                      </p:cBhvr>
                                      <p:to>
                                        <p:strVal val="visible"/>
                                      </p:to>
                                    </p:set>
                                    <p:animEffect transition="in" filter="fade">
                                      <p:cBhvr>
                                        <p:cTn id="38" dur="1000"/>
                                        <p:tgtEl>
                                          <p:spTgt spid="3">
                                            <p:graphicEl>
                                              <a:dgm id="{595B0098-A6BF-47E5-91D3-66BB6E127912}"/>
                                            </p:graphicEl>
                                          </p:spTgt>
                                        </p:tgtEl>
                                      </p:cBhvr>
                                    </p:animEffect>
                                    <p:anim calcmode="lin" valueType="num">
                                      <p:cBhvr>
                                        <p:cTn id="39" dur="1000" fill="hold"/>
                                        <p:tgtEl>
                                          <p:spTgt spid="3">
                                            <p:graphicEl>
                                              <a:dgm id="{595B0098-A6BF-47E5-91D3-66BB6E127912}"/>
                                            </p:graphicEl>
                                          </p:spTgt>
                                        </p:tgtEl>
                                        <p:attrNameLst>
                                          <p:attrName>ppt_x</p:attrName>
                                        </p:attrNameLst>
                                      </p:cBhvr>
                                      <p:tavLst>
                                        <p:tav tm="0">
                                          <p:val>
                                            <p:strVal val="#ppt_x"/>
                                          </p:val>
                                        </p:tav>
                                        <p:tav tm="100000">
                                          <p:val>
                                            <p:strVal val="#ppt_x"/>
                                          </p:val>
                                        </p:tav>
                                      </p:tavLst>
                                    </p:anim>
                                    <p:anim calcmode="lin" valueType="num">
                                      <p:cBhvr>
                                        <p:cTn id="40" dur="1000" fill="hold"/>
                                        <p:tgtEl>
                                          <p:spTgt spid="3">
                                            <p:graphicEl>
                                              <a:dgm id="{595B0098-A6BF-47E5-91D3-66BB6E127912}"/>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graphicEl>
                                              <a:dgm id="{BEC62E3D-65DA-4E20-A16C-D34DBD13E70B}"/>
                                            </p:graphicEl>
                                          </p:spTgt>
                                        </p:tgtEl>
                                        <p:attrNameLst>
                                          <p:attrName>style.visibility</p:attrName>
                                        </p:attrNameLst>
                                      </p:cBhvr>
                                      <p:to>
                                        <p:strVal val="visible"/>
                                      </p:to>
                                    </p:set>
                                    <p:animEffect transition="in" filter="fade">
                                      <p:cBhvr>
                                        <p:cTn id="45" dur="1000"/>
                                        <p:tgtEl>
                                          <p:spTgt spid="3">
                                            <p:graphicEl>
                                              <a:dgm id="{BEC62E3D-65DA-4E20-A16C-D34DBD13E70B}"/>
                                            </p:graphicEl>
                                          </p:spTgt>
                                        </p:tgtEl>
                                      </p:cBhvr>
                                    </p:animEffect>
                                    <p:anim calcmode="lin" valueType="num">
                                      <p:cBhvr>
                                        <p:cTn id="46" dur="1000" fill="hold"/>
                                        <p:tgtEl>
                                          <p:spTgt spid="3">
                                            <p:graphicEl>
                                              <a:dgm id="{BEC62E3D-65DA-4E20-A16C-D34DBD13E70B}"/>
                                            </p:graphicEl>
                                          </p:spTgt>
                                        </p:tgtEl>
                                        <p:attrNameLst>
                                          <p:attrName>ppt_x</p:attrName>
                                        </p:attrNameLst>
                                      </p:cBhvr>
                                      <p:tavLst>
                                        <p:tav tm="0">
                                          <p:val>
                                            <p:strVal val="#ppt_x"/>
                                          </p:val>
                                        </p:tav>
                                        <p:tav tm="100000">
                                          <p:val>
                                            <p:strVal val="#ppt_x"/>
                                          </p:val>
                                        </p:tav>
                                      </p:tavLst>
                                    </p:anim>
                                    <p:anim calcmode="lin" valueType="num">
                                      <p:cBhvr>
                                        <p:cTn id="47" dur="1000" fill="hold"/>
                                        <p:tgtEl>
                                          <p:spTgt spid="3">
                                            <p:graphicEl>
                                              <a:dgm id="{BEC62E3D-65DA-4E20-A16C-D34DBD13E70B}"/>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graphicEl>
                                              <a:dgm id="{FFFF6EDE-FC4A-45B4-BAE6-7B8CB37F5D83}"/>
                                            </p:graphicEl>
                                          </p:spTgt>
                                        </p:tgtEl>
                                        <p:attrNameLst>
                                          <p:attrName>style.visibility</p:attrName>
                                        </p:attrNameLst>
                                      </p:cBhvr>
                                      <p:to>
                                        <p:strVal val="visible"/>
                                      </p:to>
                                    </p:set>
                                    <p:animEffect transition="in" filter="fade">
                                      <p:cBhvr>
                                        <p:cTn id="50" dur="1000"/>
                                        <p:tgtEl>
                                          <p:spTgt spid="3">
                                            <p:graphicEl>
                                              <a:dgm id="{FFFF6EDE-FC4A-45B4-BAE6-7B8CB37F5D83}"/>
                                            </p:graphicEl>
                                          </p:spTgt>
                                        </p:tgtEl>
                                      </p:cBhvr>
                                    </p:animEffect>
                                    <p:anim calcmode="lin" valueType="num">
                                      <p:cBhvr>
                                        <p:cTn id="51" dur="1000" fill="hold"/>
                                        <p:tgtEl>
                                          <p:spTgt spid="3">
                                            <p:graphicEl>
                                              <a:dgm id="{FFFF6EDE-FC4A-45B4-BAE6-7B8CB37F5D83}"/>
                                            </p:graphicEl>
                                          </p:spTgt>
                                        </p:tgtEl>
                                        <p:attrNameLst>
                                          <p:attrName>ppt_x</p:attrName>
                                        </p:attrNameLst>
                                      </p:cBhvr>
                                      <p:tavLst>
                                        <p:tav tm="0">
                                          <p:val>
                                            <p:strVal val="#ppt_x"/>
                                          </p:val>
                                        </p:tav>
                                        <p:tav tm="100000">
                                          <p:val>
                                            <p:strVal val="#ppt_x"/>
                                          </p:val>
                                        </p:tav>
                                      </p:tavLst>
                                    </p:anim>
                                    <p:anim calcmode="lin" valueType="num">
                                      <p:cBhvr>
                                        <p:cTn id="52" dur="1000" fill="hold"/>
                                        <p:tgtEl>
                                          <p:spTgt spid="3">
                                            <p:graphicEl>
                                              <a:dgm id="{FFFF6EDE-FC4A-45B4-BAE6-7B8CB37F5D83}"/>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graphicEl>
                                              <a:dgm id="{013B0FC9-2F23-47DC-8DB0-AC05259445AF}"/>
                                            </p:graphicEl>
                                          </p:spTgt>
                                        </p:tgtEl>
                                        <p:attrNameLst>
                                          <p:attrName>style.visibility</p:attrName>
                                        </p:attrNameLst>
                                      </p:cBhvr>
                                      <p:to>
                                        <p:strVal val="visible"/>
                                      </p:to>
                                    </p:set>
                                    <p:animEffect transition="in" filter="fade">
                                      <p:cBhvr>
                                        <p:cTn id="57" dur="1000"/>
                                        <p:tgtEl>
                                          <p:spTgt spid="3">
                                            <p:graphicEl>
                                              <a:dgm id="{013B0FC9-2F23-47DC-8DB0-AC05259445AF}"/>
                                            </p:graphicEl>
                                          </p:spTgt>
                                        </p:tgtEl>
                                      </p:cBhvr>
                                    </p:animEffect>
                                    <p:anim calcmode="lin" valueType="num">
                                      <p:cBhvr>
                                        <p:cTn id="58" dur="1000" fill="hold"/>
                                        <p:tgtEl>
                                          <p:spTgt spid="3">
                                            <p:graphicEl>
                                              <a:dgm id="{013B0FC9-2F23-47DC-8DB0-AC05259445AF}"/>
                                            </p:graphicEl>
                                          </p:spTgt>
                                        </p:tgtEl>
                                        <p:attrNameLst>
                                          <p:attrName>ppt_x</p:attrName>
                                        </p:attrNameLst>
                                      </p:cBhvr>
                                      <p:tavLst>
                                        <p:tav tm="0">
                                          <p:val>
                                            <p:strVal val="#ppt_x"/>
                                          </p:val>
                                        </p:tav>
                                        <p:tav tm="100000">
                                          <p:val>
                                            <p:strVal val="#ppt_x"/>
                                          </p:val>
                                        </p:tav>
                                      </p:tavLst>
                                    </p:anim>
                                    <p:anim calcmode="lin" valueType="num">
                                      <p:cBhvr>
                                        <p:cTn id="59" dur="1000" fill="hold"/>
                                        <p:tgtEl>
                                          <p:spTgt spid="3">
                                            <p:graphicEl>
                                              <a:dgm id="{013B0FC9-2F23-47DC-8DB0-AC05259445AF}"/>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graphicEl>
                                              <a:dgm id="{2C9801D4-9476-4536-8155-539E72FDA36A}"/>
                                            </p:graphicEl>
                                          </p:spTgt>
                                        </p:tgtEl>
                                        <p:attrNameLst>
                                          <p:attrName>style.visibility</p:attrName>
                                        </p:attrNameLst>
                                      </p:cBhvr>
                                      <p:to>
                                        <p:strVal val="visible"/>
                                      </p:to>
                                    </p:set>
                                    <p:animEffect transition="in" filter="fade">
                                      <p:cBhvr>
                                        <p:cTn id="62" dur="1000"/>
                                        <p:tgtEl>
                                          <p:spTgt spid="3">
                                            <p:graphicEl>
                                              <a:dgm id="{2C9801D4-9476-4536-8155-539E72FDA36A}"/>
                                            </p:graphicEl>
                                          </p:spTgt>
                                        </p:tgtEl>
                                      </p:cBhvr>
                                    </p:animEffect>
                                    <p:anim calcmode="lin" valueType="num">
                                      <p:cBhvr>
                                        <p:cTn id="63" dur="1000" fill="hold"/>
                                        <p:tgtEl>
                                          <p:spTgt spid="3">
                                            <p:graphicEl>
                                              <a:dgm id="{2C9801D4-9476-4536-8155-539E72FDA36A}"/>
                                            </p:graphicEl>
                                          </p:spTgt>
                                        </p:tgtEl>
                                        <p:attrNameLst>
                                          <p:attrName>ppt_x</p:attrName>
                                        </p:attrNameLst>
                                      </p:cBhvr>
                                      <p:tavLst>
                                        <p:tav tm="0">
                                          <p:val>
                                            <p:strVal val="#ppt_x"/>
                                          </p:val>
                                        </p:tav>
                                        <p:tav tm="100000">
                                          <p:val>
                                            <p:strVal val="#ppt_x"/>
                                          </p:val>
                                        </p:tav>
                                      </p:tavLst>
                                    </p:anim>
                                    <p:anim calcmode="lin" valueType="num">
                                      <p:cBhvr>
                                        <p:cTn id="64" dur="1000" fill="hold"/>
                                        <p:tgtEl>
                                          <p:spTgt spid="3">
                                            <p:graphicEl>
                                              <a:dgm id="{2C9801D4-9476-4536-8155-539E72FDA36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rtlCol="0">
            <a:normAutofit/>
          </a:bodyPr>
          <a:lstStyle/>
          <a:p>
            <a:pPr algn="r" eaLnBrk="1" fontAlgn="auto" hangingPunct="1">
              <a:spcAft>
                <a:spcPts val="0"/>
              </a:spcAft>
              <a:defRPr/>
            </a:pPr>
            <a:r>
              <a:rPr lang="fa-IR" sz="4000" b="1" dirty="0">
                <a:solidFill>
                  <a:srgbClr val="FFFF00"/>
                </a:solidFill>
                <a:cs typeface="2  Vahid" pitchFamily="2" charset="-78"/>
              </a:rPr>
              <a:t>ایده های بزرگ</a:t>
            </a:r>
            <a:endParaRPr lang="en-US" sz="4000" dirty="0">
              <a:solidFill>
                <a:srgbClr val="FFFF00"/>
              </a:solidFill>
              <a:cs typeface="2  Vahid" pitchFamily="2" charset="-78"/>
            </a:endParaRPr>
          </a:p>
        </p:txBody>
      </p:sp>
      <p:sp>
        <p:nvSpPr>
          <p:cNvPr id="56323" name="Content Placeholder 2"/>
          <p:cNvSpPr>
            <a:spLocks noGrp="1"/>
          </p:cNvSpPr>
          <p:nvPr>
            <p:ph idx="1"/>
          </p:nvPr>
        </p:nvSpPr>
        <p:spPr>
          <a:xfrm>
            <a:off x="381000" y="1295400"/>
            <a:ext cx="8382000" cy="5105400"/>
          </a:xfrm>
        </p:spPr>
        <p:txBody>
          <a:bodyPr anchor="t">
            <a:noAutofit/>
          </a:bodyPr>
          <a:lstStyle/>
          <a:p>
            <a:pPr marL="360363" indent="-360363" algn="r" rtl="1" eaLnBrk="1" hangingPunct="1">
              <a:lnSpc>
                <a:spcPct val="200000"/>
              </a:lnSpc>
              <a:buClr>
                <a:srgbClr val="F78129"/>
              </a:buClr>
              <a:buFont typeface="Wingdings 2" pitchFamily="18" charset="2"/>
              <a:buChar char="³"/>
            </a:pPr>
            <a:r>
              <a:rPr lang="fa-IR" sz="3000" b="1" dirty="0">
                <a:solidFill>
                  <a:srgbClr val="9FFB25"/>
                </a:solidFill>
                <a:cs typeface="B Compset" pitchFamily="2" charset="-78"/>
              </a:rPr>
              <a:t>تدریس : </a:t>
            </a:r>
            <a:r>
              <a:rPr lang="fa-IR" sz="3000" b="1" dirty="0">
                <a:solidFill>
                  <a:srgbClr val="FFFF99"/>
                </a:solidFill>
                <a:cs typeface="B Compset" pitchFamily="2" charset="-78"/>
              </a:rPr>
              <a:t>تمرکزبر گروهبندی ، فنون پرسشگری، روشهای توسعه تفکر و حل مساله ، نحوه ارزشیابی و ...</a:t>
            </a:r>
          </a:p>
          <a:p>
            <a:pPr marL="360363" indent="-360363" algn="r" rtl="1" eaLnBrk="1" hangingPunct="1">
              <a:lnSpc>
                <a:spcPct val="200000"/>
              </a:lnSpc>
              <a:buClr>
                <a:srgbClr val="F78129"/>
              </a:buClr>
              <a:buFont typeface="Wingdings 2" pitchFamily="18" charset="2"/>
              <a:buChar char="³"/>
            </a:pPr>
            <a:r>
              <a:rPr lang="fa-IR" sz="3000" b="1" dirty="0">
                <a:solidFill>
                  <a:srgbClr val="9FFB25"/>
                </a:solidFill>
                <a:cs typeface="B Compset" pitchFamily="2" charset="-78"/>
              </a:rPr>
              <a:t>محتوا: </a:t>
            </a:r>
            <a:r>
              <a:rPr lang="fa-IR" sz="3000" b="1" dirty="0">
                <a:solidFill>
                  <a:srgbClr val="FFFF99"/>
                </a:solidFill>
                <a:cs typeface="B Compset" pitchFamily="2" charset="-78"/>
              </a:rPr>
              <a:t>مفاهیم و مباحث اصلی درس ، ارتباط بین مفاهیم و ...</a:t>
            </a:r>
          </a:p>
          <a:p>
            <a:pPr marL="360363" indent="-360363">
              <a:lnSpc>
                <a:spcPct val="200000"/>
              </a:lnSpc>
              <a:buClr>
                <a:srgbClr val="F78129"/>
              </a:buClr>
              <a:buFont typeface="Wingdings 2" pitchFamily="18" charset="2"/>
              <a:buChar char="³"/>
            </a:pPr>
            <a:r>
              <a:rPr lang="fa-IR" sz="3000" b="1" dirty="0">
                <a:solidFill>
                  <a:srgbClr val="9FFB25"/>
                </a:solidFill>
                <a:cs typeface="B Compset" pitchFamily="2" charset="-78"/>
              </a:rPr>
              <a:t>اهداف: </a:t>
            </a:r>
            <a:r>
              <a:rPr lang="fa-IR" sz="3000" b="1" dirty="0">
                <a:solidFill>
                  <a:srgbClr val="FFFF99"/>
                </a:solidFill>
                <a:cs typeface="B Compset" pitchFamily="2" charset="-78"/>
              </a:rPr>
              <a:t>تدوین اهدافی که بتوانند ما را به سمت مطلوب سوق دهند </a:t>
            </a:r>
          </a:p>
          <a:p>
            <a:pPr marL="360363" indent="-360363">
              <a:lnSpc>
                <a:spcPct val="200000"/>
              </a:lnSpc>
              <a:buClr>
                <a:srgbClr val="F78129"/>
              </a:buClr>
              <a:buFont typeface="Wingdings 2" pitchFamily="18" charset="2"/>
              <a:buChar char="³"/>
            </a:pPr>
            <a:r>
              <a:rPr lang="fa-IR" sz="3000" b="1" dirty="0">
                <a:solidFill>
                  <a:srgbClr val="9FFB25"/>
                </a:solidFill>
                <a:cs typeface="B Compset" pitchFamily="2" charset="-78"/>
              </a:rPr>
              <a:t>دانش آموزان: </a:t>
            </a:r>
            <a:r>
              <a:rPr lang="fa-IR" sz="3000" b="1" dirty="0">
                <a:solidFill>
                  <a:srgbClr val="FFFF99"/>
                </a:solidFill>
                <a:cs typeface="B Compset" pitchFamily="2" charset="-78"/>
              </a:rPr>
              <a:t>نحوه يادگيري شاگردان یک کلاس یا مدرسه خاص.</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5525209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1000"/>
                                        <p:tgtEl>
                                          <p:spTgt spid="56323">
                                            <p:txEl>
                                              <p:pRg st="0" end="0"/>
                                            </p:txEl>
                                          </p:spTgt>
                                        </p:tgtEl>
                                      </p:cBhvr>
                                    </p:animEffect>
                                    <p:anim calcmode="lin" valueType="num">
                                      <p:cBhvr>
                                        <p:cTn id="8" dur="1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63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fade">
                                      <p:cBhvr>
                                        <p:cTn id="14" dur="1000"/>
                                        <p:tgtEl>
                                          <p:spTgt spid="56323">
                                            <p:txEl>
                                              <p:pRg st="1" end="1"/>
                                            </p:txEl>
                                          </p:spTgt>
                                        </p:tgtEl>
                                      </p:cBhvr>
                                    </p:animEffect>
                                    <p:anim calcmode="lin" valueType="num">
                                      <p:cBhvr>
                                        <p:cTn id="15" dur="1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63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fade">
                                      <p:cBhvr>
                                        <p:cTn id="21" dur="1000"/>
                                        <p:tgtEl>
                                          <p:spTgt spid="56323">
                                            <p:txEl>
                                              <p:pRg st="2" end="2"/>
                                            </p:txEl>
                                          </p:spTgt>
                                        </p:tgtEl>
                                      </p:cBhvr>
                                    </p:animEffect>
                                    <p:anim calcmode="lin" valueType="num">
                                      <p:cBhvr>
                                        <p:cTn id="22" dur="10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63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6323">
                                            <p:txEl>
                                              <p:pRg st="3" end="3"/>
                                            </p:txEl>
                                          </p:spTgt>
                                        </p:tgtEl>
                                        <p:attrNameLst>
                                          <p:attrName>style.visibility</p:attrName>
                                        </p:attrNameLst>
                                      </p:cBhvr>
                                      <p:to>
                                        <p:strVal val="visible"/>
                                      </p:to>
                                    </p:set>
                                    <p:animEffect transition="in" filter="fade">
                                      <p:cBhvr>
                                        <p:cTn id="28" dur="1000"/>
                                        <p:tgtEl>
                                          <p:spTgt spid="56323">
                                            <p:txEl>
                                              <p:pRg st="3" end="3"/>
                                            </p:txEl>
                                          </p:spTgt>
                                        </p:tgtEl>
                                      </p:cBhvr>
                                    </p:animEffect>
                                    <p:anim calcmode="lin" valueType="num">
                                      <p:cBhvr>
                                        <p:cTn id="29" dur="10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632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350" name="Oval 46"/>
          <p:cNvSpPr>
            <a:spLocks noChangeArrowheads="1"/>
          </p:cNvSpPr>
          <p:nvPr/>
        </p:nvSpPr>
        <p:spPr bwMode="auto">
          <a:xfrm rot="-1526625">
            <a:off x="3048000" y="2667000"/>
            <a:ext cx="4446588" cy="2401888"/>
          </a:xfrm>
          <a:prstGeom prst="ellipse">
            <a:avLst/>
          </a:prstGeom>
          <a:noFill/>
          <a:ln w="38100">
            <a:solidFill>
              <a:srgbClr val="FF0000"/>
            </a:solidFill>
            <a:round/>
            <a:headEnd/>
            <a:tailEnd/>
          </a:ln>
        </p:spPr>
        <p:txBody>
          <a:bodyPr wrap="none" anchor="ctr"/>
          <a:lstStyle/>
          <a:p>
            <a:pPr algn="l" rtl="0"/>
            <a:endParaRPr lang="en-US">
              <a:latin typeface="Calibri" pitchFamily="34" charset="0"/>
            </a:endParaRPr>
          </a:p>
        </p:txBody>
      </p:sp>
      <p:grpSp>
        <p:nvGrpSpPr>
          <p:cNvPr id="57351" name="Group 63"/>
          <p:cNvGrpSpPr>
            <a:grpSpLocks/>
          </p:cNvGrpSpPr>
          <p:nvPr/>
        </p:nvGrpSpPr>
        <p:grpSpPr bwMode="auto">
          <a:xfrm>
            <a:off x="1752600" y="1817688"/>
            <a:ext cx="6910388" cy="4330700"/>
            <a:chOff x="432" y="953"/>
            <a:chExt cx="4353" cy="2728"/>
          </a:xfrm>
        </p:grpSpPr>
        <p:sp>
          <p:nvSpPr>
            <p:cNvPr id="57364" name="Line 64"/>
            <p:cNvSpPr>
              <a:spLocks noChangeShapeType="1"/>
            </p:cNvSpPr>
            <p:nvPr/>
          </p:nvSpPr>
          <p:spPr bwMode="auto">
            <a:xfrm flipH="1">
              <a:off x="4288" y="2648"/>
              <a:ext cx="48" cy="96"/>
            </a:xfrm>
            <a:prstGeom prst="line">
              <a:avLst/>
            </a:prstGeom>
            <a:noFill/>
            <a:ln w="76200" cmpd="tri">
              <a:solidFill>
                <a:srgbClr val="0070C0"/>
              </a:solidFill>
              <a:round/>
              <a:headEnd/>
              <a:tailEnd type="triangle" w="med" len="med"/>
            </a:ln>
          </p:spPr>
          <p:txBody>
            <a:bodyPr/>
            <a:lstStyle/>
            <a:p>
              <a:endParaRPr lang="en-US"/>
            </a:p>
          </p:txBody>
        </p:sp>
        <p:sp>
          <p:nvSpPr>
            <p:cNvPr id="57365" name="Line 65"/>
            <p:cNvSpPr>
              <a:spLocks noChangeShapeType="1"/>
            </p:cNvSpPr>
            <p:nvPr/>
          </p:nvSpPr>
          <p:spPr bwMode="auto">
            <a:xfrm flipV="1">
              <a:off x="560" y="2688"/>
              <a:ext cx="0" cy="144"/>
            </a:xfrm>
            <a:prstGeom prst="line">
              <a:avLst/>
            </a:prstGeom>
            <a:noFill/>
            <a:ln w="76200" cmpd="tri">
              <a:solidFill>
                <a:srgbClr val="0070C0"/>
              </a:solidFill>
              <a:round/>
              <a:headEnd/>
              <a:tailEnd type="triangle" w="med" len="med"/>
            </a:ln>
          </p:spPr>
          <p:txBody>
            <a:bodyPr/>
            <a:lstStyle/>
            <a:p>
              <a:endParaRPr lang="en-US"/>
            </a:p>
          </p:txBody>
        </p:sp>
        <p:sp>
          <p:nvSpPr>
            <p:cNvPr id="57366" name="Line 66"/>
            <p:cNvSpPr>
              <a:spLocks noChangeShapeType="1"/>
            </p:cNvSpPr>
            <p:nvPr/>
          </p:nvSpPr>
          <p:spPr bwMode="auto">
            <a:xfrm flipV="1">
              <a:off x="1776" y="1128"/>
              <a:ext cx="144" cy="96"/>
            </a:xfrm>
            <a:prstGeom prst="line">
              <a:avLst/>
            </a:prstGeom>
            <a:noFill/>
            <a:ln w="76200" cmpd="tri">
              <a:solidFill>
                <a:srgbClr val="0070C0"/>
              </a:solidFill>
              <a:round/>
              <a:headEnd/>
              <a:tailEnd type="triangle" w="med" len="med"/>
            </a:ln>
          </p:spPr>
          <p:txBody>
            <a:bodyPr/>
            <a:lstStyle/>
            <a:p>
              <a:endParaRPr lang="en-US"/>
            </a:p>
          </p:txBody>
        </p:sp>
        <p:sp>
          <p:nvSpPr>
            <p:cNvPr id="57367" name="Oval 73"/>
            <p:cNvSpPr>
              <a:spLocks noChangeArrowheads="1"/>
            </p:cNvSpPr>
            <p:nvPr/>
          </p:nvSpPr>
          <p:spPr bwMode="auto">
            <a:xfrm rot="-1508552">
              <a:off x="432" y="953"/>
              <a:ext cx="4353" cy="2728"/>
            </a:xfrm>
            <a:prstGeom prst="ellipse">
              <a:avLst/>
            </a:prstGeom>
            <a:noFill/>
            <a:ln w="38100">
              <a:solidFill>
                <a:srgbClr val="0070C0"/>
              </a:solidFill>
              <a:round/>
              <a:headEnd/>
              <a:tailEnd/>
            </a:ln>
          </p:spPr>
          <p:txBody>
            <a:bodyPr wrap="none" anchor="ctr"/>
            <a:lstStyle/>
            <a:p>
              <a:pPr algn="l" rtl="0"/>
              <a:endParaRPr lang="en-US">
                <a:latin typeface="Calibri" pitchFamily="34" charset="0"/>
              </a:endParaRPr>
            </a:p>
          </p:txBody>
        </p:sp>
      </p:grpSp>
      <p:sp>
        <p:nvSpPr>
          <p:cNvPr id="57353" name="Text Box 8"/>
          <p:cNvSpPr txBox="1">
            <a:spLocks noChangeArrowheads="1"/>
          </p:cNvSpPr>
          <p:nvPr/>
        </p:nvSpPr>
        <p:spPr bwMode="auto">
          <a:xfrm>
            <a:off x="5791200" y="1737638"/>
            <a:ext cx="1730772" cy="369332"/>
          </a:xfrm>
          <a:prstGeom prst="rect">
            <a:avLst/>
          </a:prstGeom>
          <a:noFill/>
          <a:ln w="9525">
            <a:noFill/>
            <a:miter lim="800000"/>
            <a:headEnd/>
            <a:tailEnd/>
          </a:ln>
        </p:spPr>
        <p:txBody>
          <a:bodyPr wrap="square">
            <a:spAutoFit/>
          </a:bodyPr>
          <a:lstStyle/>
          <a:p>
            <a:pPr algn="ctr">
              <a:spcBef>
                <a:spcPct val="50000"/>
              </a:spcBef>
            </a:pPr>
            <a:r>
              <a:rPr lang="fa-IR" b="1" dirty="0">
                <a:solidFill>
                  <a:srgbClr val="0070C0"/>
                </a:solidFill>
                <a:latin typeface="Calibri" pitchFamily="34" charset="0"/>
                <a:cs typeface="2  Titr" pitchFamily="2" charset="-78"/>
              </a:rPr>
              <a:t>تعیین  اهداف</a:t>
            </a:r>
            <a:endParaRPr lang="en-US" b="1" dirty="0">
              <a:solidFill>
                <a:srgbClr val="0070C0"/>
              </a:solidFill>
              <a:latin typeface="Calibri" pitchFamily="34" charset="0"/>
              <a:cs typeface="2  Titr" pitchFamily="2" charset="-78"/>
            </a:endParaRPr>
          </a:p>
        </p:txBody>
      </p:sp>
      <p:sp>
        <p:nvSpPr>
          <p:cNvPr id="57354" name="Text Box 16"/>
          <p:cNvSpPr txBox="1">
            <a:spLocks noChangeArrowheads="1"/>
          </p:cNvSpPr>
          <p:nvPr/>
        </p:nvSpPr>
        <p:spPr bwMode="auto">
          <a:xfrm>
            <a:off x="7467600" y="2819400"/>
            <a:ext cx="1017433" cy="784830"/>
          </a:xfrm>
          <a:prstGeom prst="rect">
            <a:avLst/>
          </a:prstGeom>
          <a:noFill/>
          <a:ln w="9525">
            <a:noFill/>
            <a:miter lim="800000"/>
            <a:headEnd/>
            <a:tailEnd/>
          </a:ln>
        </p:spPr>
        <p:txBody>
          <a:bodyPr wrap="square">
            <a:spAutoFit/>
          </a:bodyPr>
          <a:lstStyle/>
          <a:p>
            <a:pPr algn="ctr" rtl="0">
              <a:spcBef>
                <a:spcPct val="50000"/>
              </a:spcBef>
            </a:pPr>
            <a:r>
              <a:rPr lang="fa-IR" b="1" dirty="0">
                <a:solidFill>
                  <a:srgbClr val="0070C0"/>
                </a:solidFill>
                <a:latin typeface="Calibri" pitchFamily="34" charset="0"/>
                <a:cs typeface="2  Titr" pitchFamily="2" charset="-78"/>
              </a:rPr>
              <a:t>طراحی </a:t>
            </a:r>
          </a:p>
          <a:p>
            <a:pPr algn="ctr" rtl="0">
              <a:spcBef>
                <a:spcPct val="50000"/>
              </a:spcBef>
            </a:pPr>
            <a:r>
              <a:rPr lang="fa-IR" b="1" dirty="0">
                <a:solidFill>
                  <a:srgbClr val="0070C0"/>
                </a:solidFill>
                <a:latin typeface="Calibri" pitchFamily="34" charset="0"/>
                <a:cs typeface="2  Titr" pitchFamily="2" charset="-78"/>
              </a:rPr>
              <a:t>درس</a:t>
            </a:r>
            <a:endParaRPr lang="en-US" b="1" dirty="0">
              <a:solidFill>
                <a:srgbClr val="0070C0"/>
              </a:solidFill>
              <a:latin typeface="Calibri" pitchFamily="34" charset="0"/>
              <a:cs typeface="2  Titr" pitchFamily="2" charset="-78"/>
            </a:endParaRPr>
          </a:p>
        </p:txBody>
      </p:sp>
      <p:sp>
        <p:nvSpPr>
          <p:cNvPr id="34" name="Text Box 17"/>
          <p:cNvSpPr txBox="1">
            <a:spLocks noChangeArrowheads="1"/>
          </p:cNvSpPr>
          <p:nvPr/>
        </p:nvSpPr>
        <p:spPr bwMode="auto">
          <a:xfrm>
            <a:off x="5791200" y="4191000"/>
            <a:ext cx="1958699" cy="1218795"/>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fa-IR" sz="1830" b="1" dirty="0">
                <a:solidFill>
                  <a:srgbClr val="0070C0"/>
                </a:solidFill>
                <a:latin typeface="+mn-lt"/>
                <a:cs typeface="2  Titr" pitchFamily="2" charset="-78"/>
              </a:rPr>
              <a:t>تدریس،</a:t>
            </a:r>
          </a:p>
          <a:p>
            <a:pPr algn="ctr" fontAlgn="auto">
              <a:spcBef>
                <a:spcPct val="50000"/>
              </a:spcBef>
              <a:spcAft>
                <a:spcPts val="0"/>
              </a:spcAft>
              <a:defRPr/>
            </a:pPr>
            <a:r>
              <a:rPr lang="fa-IR" sz="1830" b="1" dirty="0">
                <a:solidFill>
                  <a:srgbClr val="0070C0"/>
                </a:solidFill>
                <a:latin typeface="+mn-lt"/>
                <a:cs typeface="2  Titr" pitchFamily="2" charset="-78"/>
              </a:rPr>
              <a:t> مشاهده  و</a:t>
            </a:r>
          </a:p>
          <a:p>
            <a:pPr algn="l" fontAlgn="auto">
              <a:spcBef>
                <a:spcPct val="50000"/>
              </a:spcBef>
              <a:spcAft>
                <a:spcPts val="0"/>
              </a:spcAft>
              <a:defRPr/>
            </a:pPr>
            <a:r>
              <a:rPr lang="fa-IR" sz="1830" b="1" dirty="0">
                <a:solidFill>
                  <a:srgbClr val="0070C0"/>
                </a:solidFill>
                <a:latin typeface="+mn-lt"/>
                <a:cs typeface="2  Titr" pitchFamily="2" charset="-78"/>
              </a:rPr>
              <a:t> گزارش گیری</a:t>
            </a:r>
            <a:endParaRPr lang="en-US" sz="1830" b="1" dirty="0">
              <a:solidFill>
                <a:srgbClr val="0070C0"/>
              </a:solidFill>
              <a:latin typeface="+mn-lt"/>
              <a:cs typeface="2  Titr" pitchFamily="2" charset="-78"/>
            </a:endParaRPr>
          </a:p>
        </p:txBody>
      </p:sp>
      <p:sp>
        <p:nvSpPr>
          <p:cNvPr id="57356" name="Text Box 18"/>
          <p:cNvSpPr txBox="1">
            <a:spLocks noChangeArrowheads="1"/>
          </p:cNvSpPr>
          <p:nvPr/>
        </p:nvSpPr>
        <p:spPr bwMode="auto">
          <a:xfrm>
            <a:off x="2110971" y="4209871"/>
            <a:ext cx="1165629" cy="1200329"/>
          </a:xfrm>
          <a:prstGeom prst="rect">
            <a:avLst/>
          </a:prstGeom>
          <a:noFill/>
          <a:ln w="9525">
            <a:noFill/>
            <a:miter lim="800000"/>
            <a:headEnd/>
            <a:tailEnd/>
          </a:ln>
        </p:spPr>
        <p:txBody>
          <a:bodyPr wrap="square">
            <a:spAutoFit/>
          </a:bodyPr>
          <a:lstStyle/>
          <a:p>
            <a:pPr algn="l" rtl="0">
              <a:spcBef>
                <a:spcPct val="50000"/>
              </a:spcBef>
            </a:pPr>
            <a:r>
              <a:rPr lang="fa-IR" b="1" dirty="0">
                <a:solidFill>
                  <a:srgbClr val="0070C0"/>
                </a:solidFill>
                <a:latin typeface="Calibri" pitchFamily="34" charset="0"/>
                <a:cs typeface="2  Titr" pitchFamily="2" charset="-78"/>
              </a:rPr>
              <a:t>اصلاح و</a:t>
            </a:r>
          </a:p>
          <a:p>
            <a:pPr algn="ctr" rtl="0">
              <a:spcBef>
                <a:spcPct val="50000"/>
              </a:spcBef>
            </a:pPr>
            <a:r>
              <a:rPr lang="fa-IR" b="1" dirty="0">
                <a:solidFill>
                  <a:srgbClr val="0070C0"/>
                </a:solidFill>
                <a:latin typeface="Calibri" pitchFamily="34" charset="0"/>
                <a:cs typeface="2  Titr" pitchFamily="2" charset="-78"/>
              </a:rPr>
              <a:t> تدریس </a:t>
            </a:r>
          </a:p>
          <a:p>
            <a:pPr rtl="0">
              <a:spcBef>
                <a:spcPct val="50000"/>
              </a:spcBef>
            </a:pPr>
            <a:r>
              <a:rPr lang="fa-IR" b="1" dirty="0">
                <a:solidFill>
                  <a:srgbClr val="0070C0"/>
                </a:solidFill>
                <a:latin typeface="Calibri" pitchFamily="34" charset="0"/>
                <a:cs typeface="2  Titr" pitchFamily="2" charset="-78"/>
              </a:rPr>
              <a:t>مجدد</a:t>
            </a:r>
            <a:endParaRPr lang="en-US" b="1" dirty="0">
              <a:solidFill>
                <a:srgbClr val="0070C0"/>
              </a:solidFill>
              <a:latin typeface="Calibri" pitchFamily="34" charset="0"/>
              <a:cs typeface="2  Titr" pitchFamily="2" charset="-78"/>
            </a:endParaRPr>
          </a:p>
        </p:txBody>
      </p:sp>
      <p:sp>
        <p:nvSpPr>
          <p:cNvPr id="57357" name="Text Box 19"/>
          <p:cNvSpPr txBox="1">
            <a:spLocks noChangeArrowheads="1"/>
          </p:cNvSpPr>
          <p:nvPr/>
        </p:nvSpPr>
        <p:spPr bwMode="auto">
          <a:xfrm>
            <a:off x="3146830" y="2209800"/>
            <a:ext cx="1540558" cy="1200329"/>
          </a:xfrm>
          <a:prstGeom prst="rect">
            <a:avLst/>
          </a:prstGeom>
          <a:noFill/>
          <a:ln w="9525">
            <a:noFill/>
            <a:miter lim="800000"/>
            <a:headEnd/>
            <a:tailEnd/>
          </a:ln>
        </p:spPr>
        <p:txBody>
          <a:bodyPr wrap="square">
            <a:spAutoFit/>
          </a:bodyPr>
          <a:lstStyle/>
          <a:p>
            <a:pPr>
              <a:spcBef>
                <a:spcPct val="50000"/>
              </a:spcBef>
            </a:pPr>
            <a:r>
              <a:rPr lang="fa-IR" b="1" dirty="0">
                <a:solidFill>
                  <a:srgbClr val="0070C0"/>
                </a:solidFill>
                <a:latin typeface="Calibri" pitchFamily="34" charset="0"/>
                <a:cs typeface="2  Titr" pitchFamily="2" charset="-78"/>
              </a:rPr>
              <a:t>بازتاب</a:t>
            </a:r>
          </a:p>
          <a:p>
            <a:pPr algn="ctr">
              <a:spcBef>
                <a:spcPct val="50000"/>
              </a:spcBef>
            </a:pPr>
            <a:r>
              <a:rPr lang="fa-IR" b="1" dirty="0">
                <a:solidFill>
                  <a:srgbClr val="0070C0"/>
                </a:solidFill>
                <a:latin typeface="Calibri" pitchFamily="34" charset="0"/>
                <a:cs typeface="2  Titr" pitchFamily="2" charset="-78"/>
              </a:rPr>
              <a:t> و مبادله </a:t>
            </a:r>
          </a:p>
          <a:p>
            <a:pPr algn="l">
              <a:spcBef>
                <a:spcPct val="50000"/>
              </a:spcBef>
            </a:pPr>
            <a:r>
              <a:rPr lang="fa-IR" b="1" dirty="0">
                <a:solidFill>
                  <a:srgbClr val="0070C0"/>
                </a:solidFill>
                <a:latin typeface="Calibri" pitchFamily="34" charset="0"/>
                <a:cs typeface="2  Titr" pitchFamily="2" charset="-78"/>
              </a:rPr>
              <a:t>نتایج</a:t>
            </a:r>
            <a:endParaRPr lang="en-US" b="1" dirty="0">
              <a:solidFill>
                <a:srgbClr val="0070C0"/>
              </a:solidFill>
              <a:latin typeface="Calibri" pitchFamily="34" charset="0"/>
              <a:cs typeface="2  Titr" pitchFamily="2" charset="-78"/>
            </a:endParaRPr>
          </a:p>
        </p:txBody>
      </p:sp>
      <p:sp>
        <p:nvSpPr>
          <p:cNvPr id="57358" name="Text Box 22"/>
          <p:cNvSpPr txBox="1">
            <a:spLocks noChangeArrowheads="1"/>
          </p:cNvSpPr>
          <p:nvPr/>
        </p:nvSpPr>
        <p:spPr bwMode="auto">
          <a:xfrm>
            <a:off x="7642501" y="1000780"/>
            <a:ext cx="1044299" cy="523220"/>
          </a:xfrm>
          <a:prstGeom prst="rect">
            <a:avLst/>
          </a:prstGeom>
          <a:noFill/>
          <a:ln w="28575">
            <a:solidFill>
              <a:schemeClr val="accent1"/>
            </a:solidFill>
            <a:miter lim="800000"/>
            <a:headEnd/>
            <a:tailEnd/>
          </a:ln>
        </p:spPr>
        <p:txBody>
          <a:bodyPr wrap="square">
            <a:spAutoFit/>
          </a:bodyPr>
          <a:lstStyle/>
          <a:p>
            <a:pPr algn="ctr" rtl="0">
              <a:spcBef>
                <a:spcPct val="50000"/>
              </a:spcBef>
            </a:pPr>
            <a:r>
              <a:rPr lang="fa-IR" sz="2800" dirty="0">
                <a:solidFill>
                  <a:srgbClr val="0070C0"/>
                </a:solidFill>
                <a:latin typeface="Calibri" pitchFamily="34" charset="0"/>
                <a:cs typeface="2  Vahid" pitchFamily="2" charset="-78"/>
              </a:rPr>
              <a:t>فرایند</a:t>
            </a:r>
            <a:endParaRPr lang="en-US" sz="2800" dirty="0">
              <a:solidFill>
                <a:srgbClr val="0070C0"/>
              </a:solidFill>
              <a:latin typeface="Calibri" pitchFamily="34" charset="0"/>
              <a:cs typeface="2  Vahid" pitchFamily="2" charset="-78"/>
            </a:endParaRPr>
          </a:p>
        </p:txBody>
      </p:sp>
      <p:sp>
        <p:nvSpPr>
          <p:cNvPr id="57360" name="Text Box 73"/>
          <p:cNvSpPr txBox="1">
            <a:spLocks noChangeArrowheads="1"/>
          </p:cNvSpPr>
          <p:nvPr/>
        </p:nvSpPr>
        <p:spPr bwMode="auto">
          <a:xfrm>
            <a:off x="5791200" y="2583041"/>
            <a:ext cx="869942" cy="369888"/>
          </a:xfrm>
          <a:prstGeom prst="rect">
            <a:avLst/>
          </a:prstGeom>
          <a:noFill/>
          <a:ln w="9525">
            <a:noFill/>
            <a:miter lim="800000"/>
            <a:headEnd/>
            <a:tailEnd/>
          </a:ln>
        </p:spPr>
        <p:txBody>
          <a:bodyPr wrap="square">
            <a:spAutoFit/>
          </a:bodyPr>
          <a:lstStyle/>
          <a:p>
            <a:pPr algn="ctr" rtl="0">
              <a:spcBef>
                <a:spcPct val="50000"/>
              </a:spcBef>
            </a:pPr>
            <a:r>
              <a:rPr lang="fa-IR" b="1" dirty="0">
                <a:solidFill>
                  <a:srgbClr val="FF0000"/>
                </a:solidFill>
                <a:latin typeface="Calibri" pitchFamily="34" charset="0"/>
                <a:cs typeface="2  Titr" pitchFamily="2" charset="-78"/>
              </a:rPr>
              <a:t>تدریس</a:t>
            </a:r>
            <a:endParaRPr lang="en-US" b="1" dirty="0">
              <a:solidFill>
                <a:srgbClr val="FF0000"/>
              </a:solidFill>
              <a:latin typeface="Calibri" pitchFamily="34" charset="0"/>
              <a:cs typeface="2  Titr" pitchFamily="2" charset="-78"/>
            </a:endParaRPr>
          </a:p>
        </p:txBody>
      </p:sp>
      <p:sp>
        <p:nvSpPr>
          <p:cNvPr id="57361" name="Text Box 77"/>
          <p:cNvSpPr txBox="1">
            <a:spLocks noChangeArrowheads="1"/>
          </p:cNvSpPr>
          <p:nvPr/>
        </p:nvSpPr>
        <p:spPr bwMode="auto">
          <a:xfrm>
            <a:off x="5867400" y="4248329"/>
            <a:ext cx="761199" cy="369888"/>
          </a:xfrm>
          <a:prstGeom prst="rect">
            <a:avLst/>
          </a:prstGeom>
          <a:noFill/>
          <a:ln w="9525">
            <a:noFill/>
            <a:miter lim="800000"/>
            <a:headEnd/>
            <a:tailEnd/>
          </a:ln>
        </p:spPr>
        <p:txBody>
          <a:bodyPr wrap="square">
            <a:spAutoFit/>
          </a:bodyPr>
          <a:lstStyle/>
          <a:p>
            <a:pPr algn="ctr" rtl="0">
              <a:spcBef>
                <a:spcPct val="50000"/>
              </a:spcBef>
            </a:pPr>
            <a:r>
              <a:rPr lang="fa-IR" b="1" dirty="0">
                <a:solidFill>
                  <a:srgbClr val="FF0000"/>
                </a:solidFill>
                <a:latin typeface="Calibri" pitchFamily="34" charset="0"/>
                <a:cs typeface="2  Titr" pitchFamily="2" charset="-78"/>
              </a:rPr>
              <a:t>محتوا</a:t>
            </a:r>
            <a:endParaRPr lang="en-US" b="1" dirty="0">
              <a:solidFill>
                <a:srgbClr val="FF0000"/>
              </a:solidFill>
              <a:latin typeface="Calibri" pitchFamily="34" charset="0"/>
              <a:cs typeface="2  Titr" pitchFamily="2" charset="-78"/>
            </a:endParaRPr>
          </a:p>
        </p:txBody>
      </p:sp>
      <p:sp>
        <p:nvSpPr>
          <p:cNvPr id="57362" name="Text Box 76"/>
          <p:cNvSpPr txBox="1">
            <a:spLocks noChangeArrowheads="1"/>
          </p:cNvSpPr>
          <p:nvPr/>
        </p:nvSpPr>
        <p:spPr bwMode="auto">
          <a:xfrm>
            <a:off x="4114800" y="4716641"/>
            <a:ext cx="1029882" cy="369888"/>
          </a:xfrm>
          <a:prstGeom prst="rect">
            <a:avLst/>
          </a:prstGeom>
          <a:noFill/>
          <a:ln w="9525">
            <a:noFill/>
            <a:miter lim="800000"/>
            <a:headEnd/>
            <a:tailEnd/>
          </a:ln>
        </p:spPr>
        <p:txBody>
          <a:bodyPr wrap="square">
            <a:spAutoFit/>
          </a:bodyPr>
          <a:lstStyle/>
          <a:p>
            <a:pPr algn="ctr" rtl="0">
              <a:spcBef>
                <a:spcPct val="50000"/>
              </a:spcBef>
            </a:pPr>
            <a:r>
              <a:rPr lang="fa-IR" sz="1400" b="1" dirty="0">
                <a:solidFill>
                  <a:srgbClr val="FF0000"/>
                </a:solidFill>
                <a:latin typeface="Calibri" pitchFamily="34" charset="0"/>
                <a:cs typeface="2  Titr" pitchFamily="2" charset="-78"/>
              </a:rPr>
              <a:t>ا</a:t>
            </a:r>
            <a:r>
              <a:rPr lang="fa-IR" b="1" dirty="0">
                <a:solidFill>
                  <a:srgbClr val="FF0000"/>
                </a:solidFill>
                <a:latin typeface="Calibri" pitchFamily="34" charset="0"/>
                <a:cs typeface="2  Titr" pitchFamily="2" charset="-78"/>
              </a:rPr>
              <a:t>هداف</a:t>
            </a:r>
            <a:endParaRPr lang="en-US" b="1" dirty="0">
              <a:solidFill>
                <a:srgbClr val="FF0000"/>
              </a:solidFill>
              <a:latin typeface="Calibri" pitchFamily="34" charset="0"/>
              <a:cs typeface="2  Titr" pitchFamily="2" charset="-78"/>
            </a:endParaRPr>
          </a:p>
        </p:txBody>
      </p:sp>
      <p:sp>
        <p:nvSpPr>
          <p:cNvPr id="57363" name="Text Box 75"/>
          <p:cNvSpPr txBox="1">
            <a:spLocks noChangeArrowheads="1"/>
          </p:cNvSpPr>
          <p:nvPr/>
        </p:nvSpPr>
        <p:spPr bwMode="auto">
          <a:xfrm>
            <a:off x="3146829" y="3943529"/>
            <a:ext cx="1044171" cy="784830"/>
          </a:xfrm>
          <a:prstGeom prst="rect">
            <a:avLst/>
          </a:prstGeom>
          <a:noFill/>
          <a:ln w="9525">
            <a:noFill/>
            <a:miter lim="800000"/>
            <a:headEnd/>
            <a:tailEnd/>
          </a:ln>
        </p:spPr>
        <p:txBody>
          <a:bodyPr wrap="square">
            <a:spAutoFit/>
          </a:bodyPr>
          <a:lstStyle/>
          <a:p>
            <a:pPr algn="ctr">
              <a:spcBef>
                <a:spcPct val="50000"/>
              </a:spcBef>
            </a:pPr>
            <a:r>
              <a:rPr lang="fa-IR" b="1" dirty="0">
                <a:solidFill>
                  <a:srgbClr val="FF0000"/>
                </a:solidFill>
                <a:latin typeface="Calibri" pitchFamily="34" charset="0"/>
                <a:cs typeface="2  Titr" pitchFamily="2" charset="-78"/>
              </a:rPr>
              <a:t>دانش </a:t>
            </a:r>
          </a:p>
          <a:p>
            <a:pPr algn="ctr">
              <a:spcBef>
                <a:spcPct val="50000"/>
              </a:spcBef>
            </a:pPr>
            <a:r>
              <a:rPr lang="fa-IR" b="1" dirty="0">
                <a:solidFill>
                  <a:srgbClr val="FF0000"/>
                </a:solidFill>
                <a:latin typeface="Calibri" pitchFamily="34" charset="0"/>
                <a:cs typeface="2  Titr" pitchFamily="2" charset="-78"/>
              </a:rPr>
              <a:t>آموزان</a:t>
            </a:r>
            <a:endParaRPr lang="en-US" b="1" dirty="0">
              <a:solidFill>
                <a:srgbClr val="FF0000"/>
              </a:solidFill>
              <a:latin typeface="Calibri" pitchFamily="34" charset="0"/>
              <a:cs typeface="2  Titr" pitchFamily="2" charset="-78"/>
            </a:endParaRPr>
          </a:p>
        </p:txBody>
      </p:sp>
      <p:sp>
        <p:nvSpPr>
          <p:cNvPr id="2" name="TextBox 1"/>
          <p:cNvSpPr txBox="1"/>
          <p:nvPr/>
        </p:nvSpPr>
        <p:spPr>
          <a:xfrm>
            <a:off x="6629400" y="6029980"/>
            <a:ext cx="2020779" cy="523220"/>
          </a:xfrm>
          <a:prstGeom prst="rect">
            <a:avLst/>
          </a:prstGeom>
          <a:noFill/>
          <a:ln w="28575">
            <a:solidFill>
              <a:srgbClr val="FF0000"/>
            </a:solidFill>
          </a:ln>
        </p:spPr>
        <p:txBody>
          <a:bodyPr wrap="square" rtlCol="0">
            <a:spAutoFit/>
          </a:bodyPr>
          <a:lstStyle/>
          <a:p>
            <a:pPr algn="ctr"/>
            <a:r>
              <a:rPr lang="fa-IR" sz="2800" dirty="0">
                <a:solidFill>
                  <a:srgbClr val="FF0000"/>
                </a:solidFill>
                <a:cs typeface="2  Vahid" pitchFamily="2" charset="-78"/>
              </a:rPr>
              <a:t>ایده های بزرگ</a:t>
            </a:r>
            <a:endParaRPr lang="en-US" sz="2800" dirty="0">
              <a:solidFill>
                <a:srgbClr val="FF0000"/>
              </a:solidFill>
              <a:cs typeface="2  Vahid" pitchFamily="2" charset="-78"/>
            </a:endParaRPr>
          </a:p>
        </p:txBody>
      </p:sp>
      <p:sp>
        <p:nvSpPr>
          <p:cNvPr id="4" name="Title 3"/>
          <p:cNvSpPr>
            <a:spLocks noGrp="1"/>
          </p:cNvSpPr>
          <p:nvPr>
            <p:ph type="title"/>
          </p:nvPr>
        </p:nvSpPr>
        <p:spPr>
          <a:xfrm>
            <a:off x="381000" y="122238"/>
            <a:ext cx="8104033" cy="563562"/>
          </a:xfrm>
        </p:spPr>
        <p:txBody>
          <a:bodyPr/>
          <a:lstStyle/>
          <a:p>
            <a:pPr algn="ctr" rtl="1"/>
            <a:r>
              <a:rPr lang="fa-IR" sz="3000" b="0" i="0" dirty="0">
                <a:solidFill>
                  <a:srgbClr val="002060"/>
                </a:solidFill>
                <a:cs typeface="2  Mitra_3 (MRT)" pitchFamily="2" charset="-78"/>
              </a:rPr>
              <a:t>ایده های بزرگ</a:t>
            </a:r>
          </a:p>
        </p:txBody>
      </p:sp>
      <p:cxnSp>
        <p:nvCxnSpPr>
          <p:cNvPr id="31" name="Curved Connector 30"/>
          <p:cNvCxnSpPr/>
          <p:nvPr/>
        </p:nvCxnSpPr>
        <p:spPr>
          <a:xfrm rot="10800000">
            <a:off x="5347491" y="5181600"/>
            <a:ext cx="1281909" cy="1128862"/>
          </a:xfrm>
          <a:prstGeom prst="curvedConnector3">
            <a:avLst>
              <a:gd name="adj1" fmla="val 50000"/>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6987899" y="1262390"/>
            <a:ext cx="632101" cy="26161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44093"/>
      </p:ext>
    </p:extLst>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18525"/>
            <a:ext cx="7125113" cy="924475"/>
          </a:xfrm>
        </p:spPr>
        <p:txBody>
          <a:bodyPr rtlCol="0">
            <a:normAutofit/>
          </a:bodyPr>
          <a:lstStyle/>
          <a:p>
            <a:pPr algn="r" eaLnBrk="1" fontAlgn="auto" hangingPunct="1">
              <a:spcAft>
                <a:spcPts val="0"/>
              </a:spcAft>
              <a:defRPr/>
            </a:pPr>
            <a:r>
              <a:rPr lang="fa-IR" sz="4000" b="1" dirty="0">
                <a:solidFill>
                  <a:srgbClr val="FFFF00"/>
                </a:solidFill>
                <a:cs typeface="2  Vahid" pitchFamily="2" charset="-78"/>
              </a:rPr>
              <a:t>عادات ذهنی</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685799" y="1371600"/>
            <a:ext cx="7848601" cy="4800600"/>
          </a:xfrm>
        </p:spPr>
        <p:txBody>
          <a:bodyPr rtlCol="0" anchor="t">
            <a:noAutofit/>
          </a:bodyPr>
          <a:lstStyle/>
          <a:p>
            <a:pPr marL="0" indent="0" algn="justLow">
              <a:lnSpc>
                <a:spcPct val="150000"/>
              </a:lnSpc>
              <a:spcAft>
                <a:spcPts val="0"/>
              </a:spcAft>
              <a:buNone/>
              <a:defRPr/>
            </a:pPr>
            <a:r>
              <a:rPr lang="fa-IR" sz="3200" b="1" dirty="0">
                <a:solidFill>
                  <a:schemeClr val="tx2"/>
                </a:solidFill>
                <a:cs typeface="B Compset" pitchFamily="2" charset="-78"/>
              </a:rPr>
              <a:t>عادات ذهنی ویژگیهایی هستند که باید معلمان برای خود     به وجود آورند؛ و در مسیر رشد حرفه ای خود  از این عادات استفاده کنند. این عادات عبارتند از:</a:t>
            </a:r>
          </a:p>
          <a:p>
            <a:pPr marL="0" indent="0" algn="ctr">
              <a:lnSpc>
                <a:spcPct val="150000"/>
              </a:lnSpc>
              <a:spcAft>
                <a:spcPts val="0"/>
              </a:spcAft>
              <a:buNone/>
              <a:defRPr/>
            </a:pPr>
            <a:r>
              <a:rPr lang="fa-IR" sz="2800" dirty="0">
                <a:solidFill>
                  <a:srgbClr val="9FFB25"/>
                </a:solidFill>
                <a:cs typeface="2  Titr" pitchFamily="2" charset="-78"/>
              </a:rPr>
              <a:t> 1) موقعیت پژوهشی  2) یادگیری با هم  3) خودکارآمدی </a:t>
            </a:r>
            <a:endParaRPr lang="en-US" sz="2800" dirty="0">
              <a:solidFill>
                <a:srgbClr val="9FFB25"/>
              </a:solidFill>
              <a:cs typeface="2  Titr" pitchFamily="2" charset="-78"/>
            </a:endParaRPr>
          </a:p>
          <a:p>
            <a:pPr algn="justLow">
              <a:lnSpc>
                <a:spcPct val="150000"/>
              </a:lnSpc>
              <a:spcBef>
                <a:spcPts val="1800"/>
              </a:spcBef>
              <a:spcAft>
                <a:spcPts val="0"/>
              </a:spcAft>
              <a:buFont typeface="Wingdings" pitchFamily="2" charset="2"/>
              <a:buChar char="v"/>
              <a:defRPr/>
            </a:pPr>
            <a:r>
              <a:rPr lang="fa-IR" sz="2800" dirty="0">
                <a:solidFill>
                  <a:srgbClr val="FFC000"/>
                </a:solidFill>
                <a:cs typeface="2  Mitra_3 (MRT)" pitchFamily="2" charset="-78"/>
              </a:rPr>
              <a:t> </a:t>
            </a:r>
            <a:r>
              <a:rPr lang="fa-IR" sz="2400" dirty="0">
                <a:solidFill>
                  <a:srgbClr val="9FFB25"/>
                </a:solidFill>
                <a:cs typeface="2  Titr" pitchFamily="2" charset="-78"/>
              </a:rPr>
              <a:t>موقعیت پژوهشی: </a:t>
            </a:r>
            <a:r>
              <a:rPr lang="fa-IR" sz="2800" b="1" dirty="0">
                <a:solidFill>
                  <a:srgbClr val="FFC000"/>
                </a:solidFill>
                <a:cs typeface="B Compset" pitchFamily="2" charset="-78"/>
              </a:rPr>
              <a:t>درس پژوهی یک فعالیت پژوهشی است که مانند هر فعالیت دیگر مستلزم طی مراحلی است .</a:t>
            </a: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5640870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18525"/>
            <a:ext cx="7125113" cy="924475"/>
          </a:xfrm>
        </p:spPr>
        <p:txBody>
          <a:bodyPr rtlCol="0">
            <a:normAutofit/>
          </a:bodyPr>
          <a:lstStyle/>
          <a:p>
            <a:pPr algn="r" eaLnBrk="1" fontAlgn="auto" hangingPunct="1">
              <a:spcAft>
                <a:spcPts val="0"/>
              </a:spcAft>
              <a:defRPr/>
            </a:pPr>
            <a:r>
              <a:rPr lang="fa-IR" sz="4000" b="1" dirty="0">
                <a:solidFill>
                  <a:srgbClr val="FFFF00"/>
                </a:solidFill>
                <a:cs typeface="2  Vahid" pitchFamily="2" charset="-78"/>
              </a:rPr>
              <a:t>عادات ذهنی</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609600" y="1371600"/>
            <a:ext cx="8077199" cy="4724400"/>
          </a:xfrm>
        </p:spPr>
        <p:txBody>
          <a:bodyPr rtlCol="0" anchor="t">
            <a:noAutofit/>
          </a:bodyPr>
          <a:lstStyle/>
          <a:p>
            <a:pPr marL="449263" indent="-449263" algn="justLow" rtl="1" eaLnBrk="1" fontAlgn="auto" hangingPunct="1">
              <a:lnSpc>
                <a:spcPct val="150000"/>
              </a:lnSpc>
              <a:spcAft>
                <a:spcPts val="0"/>
              </a:spcAft>
              <a:buClr>
                <a:srgbClr val="00B0F0"/>
              </a:buClr>
              <a:buFont typeface="Wingdings" pitchFamily="2" charset="2"/>
              <a:buChar char="q"/>
              <a:defRPr/>
            </a:pPr>
            <a:r>
              <a:rPr lang="fa-IR" sz="2400" dirty="0">
                <a:solidFill>
                  <a:srgbClr val="9FFB25"/>
                </a:solidFill>
                <a:cs typeface="2  Titr" pitchFamily="2" charset="-78"/>
              </a:rPr>
              <a:t>یادگیری با هم </a:t>
            </a:r>
            <a:r>
              <a:rPr lang="fa-IR" sz="2800" b="1" dirty="0">
                <a:solidFill>
                  <a:srgbClr val="FFFFCC"/>
                </a:solidFill>
                <a:cs typeface="B Compset" pitchFamily="2" charset="-78"/>
              </a:rPr>
              <a:t>: </a:t>
            </a:r>
            <a:r>
              <a:rPr lang="fa-IR" sz="3000" b="1" dirty="0">
                <a:solidFill>
                  <a:srgbClr val="FFFF66"/>
                </a:solidFill>
                <a:cs typeface="B Compset" pitchFamily="2" charset="-78"/>
              </a:rPr>
              <a:t>در درس پژوهی یک تعهد به یادگیری به صورت جمعی وجود دارد که باید شرایط این کار برای همه مهیا شود .</a:t>
            </a:r>
          </a:p>
          <a:p>
            <a:pPr marL="449263" indent="-449263" algn="justLow" rtl="1" eaLnBrk="1" fontAlgn="auto" hangingPunct="1">
              <a:lnSpc>
                <a:spcPct val="150000"/>
              </a:lnSpc>
              <a:spcAft>
                <a:spcPts val="0"/>
              </a:spcAft>
              <a:buClr>
                <a:srgbClr val="00B0F0"/>
              </a:buClr>
              <a:buFont typeface="Wingdings" pitchFamily="2" charset="2"/>
              <a:buChar char="q"/>
              <a:defRPr/>
            </a:pPr>
            <a:r>
              <a:rPr lang="fa-IR" sz="2400" dirty="0">
                <a:solidFill>
                  <a:srgbClr val="9FFB25"/>
                </a:solidFill>
                <a:cs typeface="2  Titr" pitchFamily="2" charset="-78"/>
              </a:rPr>
              <a:t>خودکارآمدی: </a:t>
            </a:r>
            <a:r>
              <a:rPr lang="fa-IR" sz="3000" b="1" dirty="0">
                <a:solidFill>
                  <a:srgbClr val="FFFF66"/>
                </a:solidFill>
                <a:cs typeface="B Compset" pitchFamily="2" charset="-78"/>
              </a:rPr>
              <a:t>معلم در درس پژوهی باید خود انگیخته باشد و باور داشته باشد که می تواند با این سعی خود تغییر ایجاد کند . آنها که چنین حسی دارند، تمام کوشش شان را برای ادای درست این مسوولیت به میدان عمل می آورند .</a:t>
            </a:r>
            <a:endParaRPr lang="en-US" sz="3000" b="1" dirty="0">
              <a:solidFill>
                <a:srgbClr val="FFFF66"/>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1706326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576262" y="5943600"/>
            <a:ext cx="1633538" cy="604776"/>
          </a:xfrm>
          <a:prstGeom prst="rect">
            <a:avLst/>
          </a:prstGeom>
          <a:noFill/>
          <a:ln w="28575">
            <a:solidFill>
              <a:srgbClr val="00B050"/>
            </a:solidFill>
            <a:miter lim="800000"/>
            <a:headEnd/>
            <a:tailEnd/>
          </a:ln>
        </p:spPr>
        <p:txBody>
          <a:bodyPr anchor="ctr"/>
          <a:lstStyle/>
          <a:p>
            <a:pPr algn="ctr" rtl="0"/>
            <a:r>
              <a:rPr lang="fa-IR" sz="2800" dirty="0">
                <a:solidFill>
                  <a:srgbClr val="00B050"/>
                </a:solidFill>
                <a:latin typeface="Calibri" pitchFamily="34" charset="0"/>
                <a:cs typeface="2  Vahid" pitchFamily="2" charset="-78"/>
              </a:rPr>
              <a:t>عادات ذهنی</a:t>
            </a:r>
            <a:endParaRPr lang="en-US" sz="2800" dirty="0">
              <a:solidFill>
                <a:srgbClr val="00B050"/>
              </a:solidFill>
              <a:latin typeface="Calibri" pitchFamily="34" charset="0"/>
              <a:cs typeface="2  Vahid" pitchFamily="2" charset="-78"/>
            </a:endParaRPr>
          </a:p>
        </p:txBody>
      </p:sp>
      <p:sp>
        <p:nvSpPr>
          <p:cNvPr id="57347" name="Oval 7"/>
          <p:cNvSpPr>
            <a:spLocks noChangeArrowheads="1"/>
          </p:cNvSpPr>
          <p:nvPr/>
        </p:nvSpPr>
        <p:spPr bwMode="auto">
          <a:xfrm rot="-1559923">
            <a:off x="4089742" y="3155964"/>
            <a:ext cx="2286000" cy="1371600"/>
          </a:xfrm>
          <a:prstGeom prst="ellipse">
            <a:avLst/>
          </a:prstGeom>
          <a:noFill/>
          <a:ln w="38100">
            <a:solidFill>
              <a:srgbClr val="00B050"/>
            </a:solidFill>
            <a:round/>
            <a:headEnd/>
            <a:tailEnd/>
          </a:ln>
        </p:spPr>
        <p:txBody>
          <a:bodyPr wrap="none" anchor="ctr"/>
          <a:lstStyle/>
          <a:p>
            <a:pPr algn="l" rtl="0"/>
            <a:endParaRPr lang="en-US">
              <a:latin typeface="Calibri" pitchFamily="34" charset="0"/>
            </a:endParaRPr>
          </a:p>
        </p:txBody>
      </p:sp>
      <p:sp>
        <p:nvSpPr>
          <p:cNvPr id="57348" name="Text Box 9"/>
          <p:cNvSpPr txBox="1">
            <a:spLocks noChangeArrowheads="1"/>
          </p:cNvSpPr>
          <p:nvPr/>
        </p:nvSpPr>
        <p:spPr bwMode="auto">
          <a:xfrm>
            <a:off x="4208804" y="3276600"/>
            <a:ext cx="2006600" cy="1200329"/>
          </a:xfrm>
          <a:prstGeom prst="rect">
            <a:avLst/>
          </a:prstGeom>
          <a:noFill/>
          <a:ln w="9525">
            <a:noFill/>
            <a:miter lim="800000"/>
            <a:headEnd/>
            <a:tailEnd/>
          </a:ln>
        </p:spPr>
        <p:txBody>
          <a:bodyPr>
            <a:spAutoFit/>
          </a:bodyPr>
          <a:lstStyle/>
          <a:p>
            <a:pPr rtl="0">
              <a:spcBef>
                <a:spcPct val="50000"/>
              </a:spcBef>
            </a:pPr>
            <a:r>
              <a:rPr lang="fa-IR" b="1" dirty="0">
                <a:solidFill>
                  <a:srgbClr val="00B050"/>
                </a:solidFill>
                <a:latin typeface="Calibri" pitchFamily="34" charset="0"/>
                <a:cs typeface="2  Titr" pitchFamily="2" charset="-78"/>
              </a:rPr>
              <a:t>موقعیت پژوهشی</a:t>
            </a:r>
          </a:p>
          <a:p>
            <a:pPr algn="ctr" rtl="0">
              <a:spcBef>
                <a:spcPct val="50000"/>
              </a:spcBef>
            </a:pPr>
            <a:r>
              <a:rPr lang="fa-IR" b="1" dirty="0">
                <a:solidFill>
                  <a:srgbClr val="00B050"/>
                </a:solidFill>
                <a:latin typeface="Calibri" pitchFamily="34" charset="0"/>
                <a:cs typeface="2  Titr" pitchFamily="2" charset="-78"/>
              </a:rPr>
              <a:t>یادگیری باهم</a:t>
            </a:r>
          </a:p>
          <a:p>
            <a:pPr algn="l" rtl="0">
              <a:spcBef>
                <a:spcPct val="50000"/>
              </a:spcBef>
            </a:pPr>
            <a:r>
              <a:rPr lang="fa-IR" b="1" dirty="0">
                <a:solidFill>
                  <a:srgbClr val="00B050"/>
                </a:solidFill>
                <a:latin typeface="Calibri" pitchFamily="34" charset="0"/>
                <a:cs typeface="2  Titr" pitchFamily="2" charset="-78"/>
              </a:rPr>
              <a:t>خودکارآمدی</a:t>
            </a:r>
            <a:endParaRPr lang="en-US" b="1" dirty="0">
              <a:solidFill>
                <a:srgbClr val="00B050"/>
              </a:solidFill>
              <a:latin typeface="Calibri" pitchFamily="34" charset="0"/>
              <a:cs typeface="2  Titr" pitchFamily="2" charset="-78"/>
            </a:endParaRPr>
          </a:p>
        </p:txBody>
      </p:sp>
      <p:sp>
        <p:nvSpPr>
          <p:cNvPr id="57350" name="Oval 46"/>
          <p:cNvSpPr>
            <a:spLocks noChangeArrowheads="1"/>
          </p:cNvSpPr>
          <p:nvPr/>
        </p:nvSpPr>
        <p:spPr bwMode="auto">
          <a:xfrm rot="-1526625">
            <a:off x="3048000" y="2667000"/>
            <a:ext cx="4446588" cy="2401888"/>
          </a:xfrm>
          <a:prstGeom prst="ellipse">
            <a:avLst/>
          </a:prstGeom>
          <a:noFill/>
          <a:ln w="38100">
            <a:solidFill>
              <a:srgbClr val="FF0000"/>
            </a:solidFill>
            <a:round/>
            <a:headEnd/>
            <a:tailEnd/>
          </a:ln>
        </p:spPr>
        <p:txBody>
          <a:bodyPr wrap="none" anchor="ctr"/>
          <a:lstStyle/>
          <a:p>
            <a:pPr algn="l" rtl="0"/>
            <a:endParaRPr lang="en-US">
              <a:latin typeface="Calibri" pitchFamily="34" charset="0"/>
            </a:endParaRPr>
          </a:p>
        </p:txBody>
      </p:sp>
      <p:grpSp>
        <p:nvGrpSpPr>
          <p:cNvPr id="57351" name="Group 63"/>
          <p:cNvGrpSpPr>
            <a:grpSpLocks/>
          </p:cNvGrpSpPr>
          <p:nvPr/>
        </p:nvGrpSpPr>
        <p:grpSpPr bwMode="auto">
          <a:xfrm>
            <a:off x="1752600" y="1817688"/>
            <a:ext cx="6910388" cy="4330700"/>
            <a:chOff x="432" y="953"/>
            <a:chExt cx="4353" cy="2728"/>
          </a:xfrm>
        </p:grpSpPr>
        <p:sp>
          <p:nvSpPr>
            <p:cNvPr id="57364" name="Line 64"/>
            <p:cNvSpPr>
              <a:spLocks noChangeShapeType="1"/>
            </p:cNvSpPr>
            <p:nvPr/>
          </p:nvSpPr>
          <p:spPr bwMode="auto">
            <a:xfrm flipH="1">
              <a:off x="4288" y="2648"/>
              <a:ext cx="48" cy="96"/>
            </a:xfrm>
            <a:prstGeom prst="line">
              <a:avLst/>
            </a:prstGeom>
            <a:noFill/>
            <a:ln w="76200" cmpd="tri">
              <a:solidFill>
                <a:srgbClr val="0070C0"/>
              </a:solidFill>
              <a:round/>
              <a:headEnd/>
              <a:tailEnd type="triangle" w="med" len="med"/>
            </a:ln>
          </p:spPr>
          <p:txBody>
            <a:bodyPr/>
            <a:lstStyle/>
            <a:p>
              <a:endParaRPr lang="en-US"/>
            </a:p>
          </p:txBody>
        </p:sp>
        <p:sp>
          <p:nvSpPr>
            <p:cNvPr id="57365" name="Line 65"/>
            <p:cNvSpPr>
              <a:spLocks noChangeShapeType="1"/>
            </p:cNvSpPr>
            <p:nvPr/>
          </p:nvSpPr>
          <p:spPr bwMode="auto">
            <a:xfrm flipV="1">
              <a:off x="560" y="2688"/>
              <a:ext cx="0" cy="144"/>
            </a:xfrm>
            <a:prstGeom prst="line">
              <a:avLst/>
            </a:prstGeom>
            <a:noFill/>
            <a:ln w="76200" cmpd="tri">
              <a:solidFill>
                <a:srgbClr val="0070C0"/>
              </a:solidFill>
              <a:round/>
              <a:headEnd/>
              <a:tailEnd type="triangle" w="med" len="med"/>
            </a:ln>
          </p:spPr>
          <p:txBody>
            <a:bodyPr/>
            <a:lstStyle/>
            <a:p>
              <a:endParaRPr lang="en-US"/>
            </a:p>
          </p:txBody>
        </p:sp>
        <p:sp>
          <p:nvSpPr>
            <p:cNvPr id="57366" name="Line 66"/>
            <p:cNvSpPr>
              <a:spLocks noChangeShapeType="1"/>
            </p:cNvSpPr>
            <p:nvPr/>
          </p:nvSpPr>
          <p:spPr bwMode="auto">
            <a:xfrm flipV="1">
              <a:off x="1776" y="1128"/>
              <a:ext cx="144" cy="96"/>
            </a:xfrm>
            <a:prstGeom prst="line">
              <a:avLst/>
            </a:prstGeom>
            <a:noFill/>
            <a:ln w="76200" cmpd="tri">
              <a:solidFill>
                <a:srgbClr val="0070C0"/>
              </a:solidFill>
              <a:round/>
              <a:headEnd/>
              <a:tailEnd type="triangle" w="med" len="med"/>
            </a:ln>
          </p:spPr>
          <p:txBody>
            <a:bodyPr/>
            <a:lstStyle/>
            <a:p>
              <a:endParaRPr lang="en-US"/>
            </a:p>
          </p:txBody>
        </p:sp>
        <p:sp>
          <p:nvSpPr>
            <p:cNvPr id="57367" name="Oval 73"/>
            <p:cNvSpPr>
              <a:spLocks noChangeArrowheads="1"/>
            </p:cNvSpPr>
            <p:nvPr/>
          </p:nvSpPr>
          <p:spPr bwMode="auto">
            <a:xfrm rot="-1508552">
              <a:off x="432" y="953"/>
              <a:ext cx="4353" cy="2728"/>
            </a:xfrm>
            <a:prstGeom prst="ellipse">
              <a:avLst/>
            </a:prstGeom>
            <a:noFill/>
            <a:ln w="38100">
              <a:solidFill>
                <a:srgbClr val="0070C0"/>
              </a:solidFill>
              <a:round/>
              <a:headEnd/>
              <a:tailEnd/>
            </a:ln>
          </p:spPr>
          <p:txBody>
            <a:bodyPr wrap="none" anchor="ctr"/>
            <a:lstStyle/>
            <a:p>
              <a:pPr algn="l" rtl="0"/>
              <a:endParaRPr lang="en-US">
                <a:latin typeface="Calibri" pitchFamily="34" charset="0"/>
              </a:endParaRPr>
            </a:p>
          </p:txBody>
        </p:sp>
      </p:grpSp>
      <p:sp>
        <p:nvSpPr>
          <p:cNvPr id="57353" name="Text Box 8"/>
          <p:cNvSpPr txBox="1">
            <a:spLocks noChangeArrowheads="1"/>
          </p:cNvSpPr>
          <p:nvPr/>
        </p:nvSpPr>
        <p:spPr bwMode="auto">
          <a:xfrm>
            <a:off x="5791200" y="1737638"/>
            <a:ext cx="1730772" cy="369332"/>
          </a:xfrm>
          <a:prstGeom prst="rect">
            <a:avLst/>
          </a:prstGeom>
          <a:noFill/>
          <a:ln w="9525">
            <a:noFill/>
            <a:miter lim="800000"/>
            <a:headEnd/>
            <a:tailEnd/>
          </a:ln>
        </p:spPr>
        <p:txBody>
          <a:bodyPr wrap="square">
            <a:spAutoFit/>
          </a:bodyPr>
          <a:lstStyle/>
          <a:p>
            <a:pPr algn="ctr">
              <a:spcBef>
                <a:spcPct val="50000"/>
              </a:spcBef>
            </a:pPr>
            <a:r>
              <a:rPr lang="fa-IR" b="1" dirty="0">
                <a:solidFill>
                  <a:srgbClr val="0070C0"/>
                </a:solidFill>
                <a:latin typeface="Calibri" pitchFamily="34" charset="0"/>
                <a:cs typeface="2  Titr" pitchFamily="2" charset="-78"/>
              </a:rPr>
              <a:t>تعیین  اهداف</a:t>
            </a:r>
            <a:endParaRPr lang="en-US" b="1" dirty="0">
              <a:solidFill>
                <a:srgbClr val="0070C0"/>
              </a:solidFill>
              <a:latin typeface="Calibri" pitchFamily="34" charset="0"/>
              <a:cs typeface="2  Titr" pitchFamily="2" charset="-78"/>
            </a:endParaRPr>
          </a:p>
        </p:txBody>
      </p:sp>
      <p:sp>
        <p:nvSpPr>
          <p:cNvPr id="57354" name="Text Box 16"/>
          <p:cNvSpPr txBox="1">
            <a:spLocks noChangeArrowheads="1"/>
          </p:cNvSpPr>
          <p:nvPr/>
        </p:nvSpPr>
        <p:spPr bwMode="auto">
          <a:xfrm>
            <a:off x="7467600" y="2819400"/>
            <a:ext cx="1017433" cy="784830"/>
          </a:xfrm>
          <a:prstGeom prst="rect">
            <a:avLst/>
          </a:prstGeom>
          <a:noFill/>
          <a:ln w="9525">
            <a:noFill/>
            <a:miter lim="800000"/>
            <a:headEnd/>
            <a:tailEnd/>
          </a:ln>
        </p:spPr>
        <p:txBody>
          <a:bodyPr wrap="square">
            <a:spAutoFit/>
          </a:bodyPr>
          <a:lstStyle/>
          <a:p>
            <a:pPr algn="ctr" rtl="0">
              <a:spcBef>
                <a:spcPct val="50000"/>
              </a:spcBef>
            </a:pPr>
            <a:r>
              <a:rPr lang="fa-IR" b="1" dirty="0">
                <a:solidFill>
                  <a:srgbClr val="0070C0"/>
                </a:solidFill>
                <a:latin typeface="Calibri" pitchFamily="34" charset="0"/>
                <a:cs typeface="2  Titr" pitchFamily="2" charset="-78"/>
              </a:rPr>
              <a:t>طراحی </a:t>
            </a:r>
          </a:p>
          <a:p>
            <a:pPr algn="ctr" rtl="0">
              <a:spcBef>
                <a:spcPct val="50000"/>
              </a:spcBef>
            </a:pPr>
            <a:r>
              <a:rPr lang="fa-IR" b="1" dirty="0">
                <a:solidFill>
                  <a:srgbClr val="0070C0"/>
                </a:solidFill>
                <a:latin typeface="Calibri" pitchFamily="34" charset="0"/>
                <a:cs typeface="2  Titr" pitchFamily="2" charset="-78"/>
              </a:rPr>
              <a:t>درس</a:t>
            </a:r>
            <a:endParaRPr lang="en-US" b="1" dirty="0">
              <a:solidFill>
                <a:srgbClr val="0070C0"/>
              </a:solidFill>
              <a:latin typeface="Calibri" pitchFamily="34" charset="0"/>
              <a:cs typeface="2  Titr" pitchFamily="2" charset="-78"/>
            </a:endParaRPr>
          </a:p>
        </p:txBody>
      </p:sp>
      <p:sp>
        <p:nvSpPr>
          <p:cNvPr id="34" name="Text Box 17"/>
          <p:cNvSpPr txBox="1">
            <a:spLocks noChangeArrowheads="1"/>
          </p:cNvSpPr>
          <p:nvPr/>
        </p:nvSpPr>
        <p:spPr bwMode="auto">
          <a:xfrm>
            <a:off x="5791200" y="4191000"/>
            <a:ext cx="1958699" cy="1218795"/>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fa-IR" sz="1830" b="1" dirty="0">
                <a:solidFill>
                  <a:srgbClr val="0070C0"/>
                </a:solidFill>
                <a:latin typeface="+mn-lt"/>
                <a:cs typeface="2  Titr" pitchFamily="2" charset="-78"/>
              </a:rPr>
              <a:t>تدریس،</a:t>
            </a:r>
          </a:p>
          <a:p>
            <a:pPr algn="ctr" fontAlgn="auto">
              <a:spcBef>
                <a:spcPct val="50000"/>
              </a:spcBef>
              <a:spcAft>
                <a:spcPts val="0"/>
              </a:spcAft>
              <a:defRPr/>
            </a:pPr>
            <a:r>
              <a:rPr lang="fa-IR" sz="1830" b="1" dirty="0">
                <a:solidFill>
                  <a:srgbClr val="0070C0"/>
                </a:solidFill>
                <a:latin typeface="+mn-lt"/>
                <a:cs typeface="2  Titr" pitchFamily="2" charset="-78"/>
              </a:rPr>
              <a:t> مشاهده  و</a:t>
            </a:r>
          </a:p>
          <a:p>
            <a:pPr algn="l" fontAlgn="auto">
              <a:spcBef>
                <a:spcPct val="50000"/>
              </a:spcBef>
              <a:spcAft>
                <a:spcPts val="0"/>
              </a:spcAft>
              <a:defRPr/>
            </a:pPr>
            <a:r>
              <a:rPr lang="fa-IR" sz="1830" b="1" dirty="0">
                <a:solidFill>
                  <a:srgbClr val="0070C0"/>
                </a:solidFill>
                <a:latin typeface="+mn-lt"/>
                <a:cs typeface="2  Titr" pitchFamily="2" charset="-78"/>
              </a:rPr>
              <a:t> گزارش گیری</a:t>
            </a:r>
            <a:endParaRPr lang="en-US" sz="1830" b="1" dirty="0">
              <a:solidFill>
                <a:srgbClr val="0070C0"/>
              </a:solidFill>
              <a:latin typeface="+mn-lt"/>
              <a:cs typeface="2  Titr" pitchFamily="2" charset="-78"/>
            </a:endParaRPr>
          </a:p>
        </p:txBody>
      </p:sp>
      <p:sp>
        <p:nvSpPr>
          <p:cNvPr id="57356" name="Text Box 18"/>
          <p:cNvSpPr txBox="1">
            <a:spLocks noChangeArrowheads="1"/>
          </p:cNvSpPr>
          <p:nvPr/>
        </p:nvSpPr>
        <p:spPr bwMode="auto">
          <a:xfrm>
            <a:off x="2110971" y="4209871"/>
            <a:ext cx="1165629" cy="1200329"/>
          </a:xfrm>
          <a:prstGeom prst="rect">
            <a:avLst/>
          </a:prstGeom>
          <a:noFill/>
          <a:ln w="9525">
            <a:noFill/>
            <a:miter lim="800000"/>
            <a:headEnd/>
            <a:tailEnd/>
          </a:ln>
        </p:spPr>
        <p:txBody>
          <a:bodyPr wrap="square">
            <a:spAutoFit/>
          </a:bodyPr>
          <a:lstStyle/>
          <a:p>
            <a:pPr algn="l" rtl="0">
              <a:spcBef>
                <a:spcPct val="50000"/>
              </a:spcBef>
            </a:pPr>
            <a:r>
              <a:rPr lang="fa-IR" b="1" dirty="0">
                <a:solidFill>
                  <a:srgbClr val="0070C0"/>
                </a:solidFill>
                <a:latin typeface="Calibri" pitchFamily="34" charset="0"/>
                <a:cs typeface="2  Titr" pitchFamily="2" charset="-78"/>
              </a:rPr>
              <a:t>اصلاح و</a:t>
            </a:r>
          </a:p>
          <a:p>
            <a:pPr algn="ctr" rtl="0">
              <a:spcBef>
                <a:spcPct val="50000"/>
              </a:spcBef>
            </a:pPr>
            <a:r>
              <a:rPr lang="fa-IR" b="1" dirty="0">
                <a:solidFill>
                  <a:srgbClr val="0070C0"/>
                </a:solidFill>
                <a:latin typeface="Calibri" pitchFamily="34" charset="0"/>
                <a:cs typeface="2  Titr" pitchFamily="2" charset="-78"/>
              </a:rPr>
              <a:t> تدریس </a:t>
            </a:r>
          </a:p>
          <a:p>
            <a:pPr rtl="0">
              <a:spcBef>
                <a:spcPct val="50000"/>
              </a:spcBef>
            </a:pPr>
            <a:r>
              <a:rPr lang="fa-IR" b="1" dirty="0">
                <a:solidFill>
                  <a:srgbClr val="0070C0"/>
                </a:solidFill>
                <a:latin typeface="Calibri" pitchFamily="34" charset="0"/>
                <a:cs typeface="2  Titr" pitchFamily="2" charset="-78"/>
              </a:rPr>
              <a:t>مجدد</a:t>
            </a:r>
            <a:endParaRPr lang="en-US" b="1" dirty="0">
              <a:solidFill>
                <a:srgbClr val="0070C0"/>
              </a:solidFill>
              <a:latin typeface="Calibri" pitchFamily="34" charset="0"/>
              <a:cs typeface="2  Titr" pitchFamily="2" charset="-78"/>
            </a:endParaRPr>
          </a:p>
        </p:txBody>
      </p:sp>
      <p:sp>
        <p:nvSpPr>
          <p:cNvPr id="57357" name="Text Box 19"/>
          <p:cNvSpPr txBox="1">
            <a:spLocks noChangeArrowheads="1"/>
          </p:cNvSpPr>
          <p:nvPr/>
        </p:nvSpPr>
        <p:spPr bwMode="auto">
          <a:xfrm>
            <a:off x="3146830" y="2209800"/>
            <a:ext cx="1540558" cy="1200329"/>
          </a:xfrm>
          <a:prstGeom prst="rect">
            <a:avLst/>
          </a:prstGeom>
          <a:noFill/>
          <a:ln w="9525">
            <a:noFill/>
            <a:miter lim="800000"/>
            <a:headEnd/>
            <a:tailEnd/>
          </a:ln>
        </p:spPr>
        <p:txBody>
          <a:bodyPr wrap="square">
            <a:spAutoFit/>
          </a:bodyPr>
          <a:lstStyle/>
          <a:p>
            <a:pPr>
              <a:spcBef>
                <a:spcPct val="50000"/>
              </a:spcBef>
            </a:pPr>
            <a:r>
              <a:rPr lang="fa-IR" b="1" dirty="0">
                <a:solidFill>
                  <a:srgbClr val="0070C0"/>
                </a:solidFill>
                <a:latin typeface="Calibri" pitchFamily="34" charset="0"/>
                <a:cs typeface="2  Titr" pitchFamily="2" charset="-78"/>
              </a:rPr>
              <a:t>بازتاب</a:t>
            </a:r>
          </a:p>
          <a:p>
            <a:pPr algn="ctr">
              <a:spcBef>
                <a:spcPct val="50000"/>
              </a:spcBef>
            </a:pPr>
            <a:r>
              <a:rPr lang="fa-IR" b="1" dirty="0">
                <a:solidFill>
                  <a:srgbClr val="0070C0"/>
                </a:solidFill>
                <a:latin typeface="Calibri" pitchFamily="34" charset="0"/>
                <a:cs typeface="2  Titr" pitchFamily="2" charset="-78"/>
              </a:rPr>
              <a:t> و مبادله </a:t>
            </a:r>
          </a:p>
          <a:p>
            <a:pPr algn="l">
              <a:spcBef>
                <a:spcPct val="50000"/>
              </a:spcBef>
            </a:pPr>
            <a:r>
              <a:rPr lang="fa-IR" b="1" dirty="0">
                <a:solidFill>
                  <a:srgbClr val="0070C0"/>
                </a:solidFill>
                <a:latin typeface="Calibri" pitchFamily="34" charset="0"/>
                <a:cs typeface="2  Titr" pitchFamily="2" charset="-78"/>
              </a:rPr>
              <a:t>نتایج</a:t>
            </a:r>
            <a:endParaRPr lang="en-US" b="1" dirty="0">
              <a:solidFill>
                <a:srgbClr val="0070C0"/>
              </a:solidFill>
              <a:latin typeface="Calibri" pitchFamily="34" charset="0"/>
              <a:cs typeface="2  Titr" pitchFamily="2" charset="-78"/>
            </a:endParaRPr>
          </a:p>
        </p:txBody>
      </p:sp>
      <p:sp>
        <p:nvSpPr>
          <p:cNvPr id="57358" name="Text Box 22"/>
          <p:cNvSpPr txBox="1">
            <a:spLocks noChangeArrowheads="1"/>
          </p:cNvSpPr>
          <p:nvPr/>
        </p:nvSpPr>
        <p:spPr bwMode="auto">
          <a:xfrm>
            <a:off x="7642501" y="1000780"/>
            <a:ext cx="1044299" cy="523220"/>
          </a:xfrm>
          <a:prstGeom prst="rect">
            <a:avLst/>
          </a:prstGeom>
          <a:noFill/>
          <a:ln w="28575">
            <a:solidFill>
              <a:schemeClr val="accent1"/>
            </a:solidFill>
            <a:miter lim="800000"/>
            <a:headEnd/>
            <a:tailEnd/>
          </a:ln>
        </p:spPr>
        <p:txBody>
          <a:bodyPr wrap="square">
            <a:spAutoFit/>
          </a:bodyPr>
          <a:lstStyle/>
          <a:p>
            <a:pPr algn="ctr" rtl="0">
              <a:spcBef>
                <a:spcPct val="50000"/>
              </a:spcBef>
            </a:pPr>
            <a:r>
              <a:rPr lang="fa-IR" sz="2800" dirty="0">
                <a:solidFill>
                  <a:srgbClr val="0070C0"/>
                </a:solidFill>
                <a:latin typeface="Calibri" pitchFamily="34" charset="0"/>
                <a:cs typeface="2  Vahid" pitchFamily="2" charset="-78"/>
              </a:rPr>
              <a:t>فرایند</a:t>
            </a:r>
            <a:endParaRPr lang="en-US" sz="2800" dirty="0">
              <a:solidFill>
                <a:srgbClr val="0070C0"/>
              </a:solidFill>
              <a:latin typeface="Calibri" pitchFamily="34" charset="0"/>
              <a:cs typeface="2  Vahid" pitchFamily="2" charset="-78"/>
            </a:endParaRPr>
          </a:p>
        </p:txBody>
      </p:sp>
      <p:sp>
        <p:nvSpPr>
          <p:cNvPr id="57360" name="Text Box 73"/>
          <p:cNvSpPr txBox="1">
            <a:spLocks noChangeArrowheads="1"/>
          </p:cNvSpPr>
          <p:nvPr/>
        </p:nvSpPr>
        <p:spPr bwMode="auto">
          <a:xfrm>
            <a:off x="5791200" y="2583041"/>
            <a:ext cx="869942" cy="369888"/>
          </a:xfrm>
          <a:prstGeom prst="rect">
            <a:avLst/>
          </a:prstGeom>
          <a:noFill/>
          <a:ln w="9525">
            <a:noFill/>
            <a:miter lim="800000"/>
            <a:headEnd/>
            <a:tailEnd/>
          </a:ln>
        </p:spPr>
        <p:txBody>
          <a:bodyPr wrap="square">
            <a:spAutoFit/>
          </a:bodyPr>
          <a:lstStyle/>
          <a:p>
            <a:pPr algn="ctr" rtl="0">
              <a:spcBef>
                <a:spcPct val="50000"/>
              </a:spcBef>
            </a:pPr>
            <a:r>
              <a:rPr lang="fa-IR" b="1" dirty="0">
                <a:solidFill>
                  <a:srgbClr val="FF0000"/>
                </a:solidFill>
                <a:latin typeface="Calibri" pitchFamily="34" charset="0"/>
                <a:cs typeface="2  Titr" pitchFamily="2" charset="-78"/>
              </a:rPr>
              <a:t>تدریس</a:t>
            </a:r>
            <a:endParaRPr lang="en-US" b="1" dirty="0">
              <a:solidFill>
                <a:srgbClr val="FF0000"/>
              </a:solidFill>
              <a:latin typeface="Calibri" pitchFamily="34" charset="0"/>
              <a:cs typeface="2  Titr" pitchFamily="2" charset="-78"/>
            </a:endParaRPr>
          </a:p>
        </p:txBody>
      </p:sp>
      <p:sp>
        <p:nvSpPr>
          <p:cNvPr id="57361" name="Text Box 77"/>
          <p:cNvSpPr txBox="1">
            <a:spLocks noChangeArrowheads="1"/>
          </p:cNvSpPr>
          <p:nvPr/>
        </p:nvSpPr>
        <p:spPr bwMode="auto">
          <a:xfrm>
            <a:off x="5867400" y="4248329"/>
            <a:ext cx="761199" cy="369888"/>
          </a:xfrm>
          <a:prstGeom prst="rect">
            <a:avLst/>
          </a:prstGeom>
          <a:noFill/>
          <a:ln w="9525">
            <a:noFill/>
            <a:miter lim="800000"/>
            <a:headEnd/>
            <a:tailEnd/>
          </a:ln>
        </p:spPr>
        <p:txBody>
          <a:bodyPr wrap="square">
            <a:spAutoFit/>
          </a:bodyPr>
          <a:lstStyle/>
          <a:p>
            <a:pPr algn="ctr" rtl="0">
              <a:spcBef>
                <a:spcPct val="50000"/>
              </a:spcBef>
            </a:pPr>
            <a:r>
              <a:rPr lang="fa-IR" b="1" dirty="0">
                <a:solidFill>
                  <a:srgbClr val="FF0000"/>
                </a:solidFill>
                <a:latin typeface="Calibri" pitchFamily="34" charset="0"/>
                <a:cs typeface="2  Titr" pitchFamily="2" charset="-78"/>
              </a:rPr>
              <a:t>محتوا</a:t>
            </a:r>
            <a:endParaRPr lang="en-US" b="1" dirty="0">
              <a:solidFill>
                <a:srgbClr val="FF0000"/>
              </a:solidFill>
              <a:latin typeface="Calibri" pitchFamily="34" charset="0"/>
              <a:cs typeface="2  Titr" pitchFamily="2" charset="-78"/>
            </a:endParaRPr>
          </a:p>
        </p:txBody>
      </p:sp>
      <p:sp>
        <p:nvSpPr>
          <p:cNvPr id="57362" name="Text Box 76"/>
          <p:cNvSpPr txBox="1">
            <a:spLocks noChangeArrowheads="1"/>
          </p:cNvSpPr>
          <p:nvPr/>
        </p:nvSpPr>
        <p:spPr bwMode="auto">
          <a:xfrm>
            <a:off x="4114800" y="4716641"/>
            <a:ext cx="1029882" cy="369888"/>
          </a:xfrm>
          <a:prstGeom prst="rect">
            <a:avLst/>
          </a:prstGeom>
          <a:noFill/>
          <a:ln w="9525">
            <a:noFill/>
            <a:miter lim="800000"/>
            <a:headEnd/>
            <a:tailEnd/>
          </a:ln>
        </p:spPr>
        <p:txBody>
          <a:bodyPr wrap="square">
            <a:spAutoFit/>
          </a:bodyPr>
          <a:lstStyle/>
          <a:p>
            <a:pPr algn="ctr" rtl="0">
              <a:spcBef>
                <a:spcPct val="50000"/>
              </a:spcBef>
            </a:pPr>
            <a:r>
              <a:rPr lang="fa-IR" sz="1400" b="1" dirty="0">
                <a:solidFill>
                  <a:srgbClr val="FF0000"/>
                </a:solidFill>
                <a:latin typeface="Calibri" pitchFamily="34" charset="0"/>
                <a:cs typeface="2  Titr" pitchFamily="2" charset="-78"/>
              </a:rPr>
              <a:t>ا</a:t>
            </a:r>
            <a:r>
              <a:rPr lang="fa-IR" b="1" dirty="0">
                <a:solidFill>
                  <a:srgbClr val="FF0000"/>
                </a:solidFill>
                <a:latin typeface="Calibri" pitchFamily="34" charset="0"/>
                <a:cs typeface="2  Titr" pitchFamily="2" charset="-78"/>
              </a:rPr>
              <a:t>هداف</a:t>
            </a:r>
            <a:endParaRPr lang="en-US" b="1" dirty="0">
              <a:solidFill>
                <a:srgbClr val="FF0000"/>
              </a:solidFill>
              <a:latin typeface="Calibri" pitchFamily="34" charset="0"/>
              <a:cs typeface="2  Titr" pitchFamily="2" charset="-78"/>
            </a:endParaRPr>
          </a:p>
        </p:txBody>
      </p:sp>
      <p:sp>
        <p:nvSpPr>
          <p:cNvPr id="57363" name="Text Box 75"/>
          <p:cNvSpPr txBox="1">
            <a:spLocks noChangeArrowheads="1"/>
          </p:cNvSpPr>
          <p:nvPr/>
        </p:nvSpPr>
        <p:spPr bwMode="auto">
          <a:xfrm>
            <a:off x="3146829" y="3943529"/>
            <a:ext cx="1044171" cy="784830"/>
          </a:xfrm>
          <a:prstGeom prst="rect">
            <a:avLst/>
          </a:prstGeom>
          <a:noFill/>
          <a:ln w="9525">
            <a:noFill/>
            <a:miter lim="800000"/>
            <a:headEnd/>
            <a:tailEnd/>
          </a:ln>
        </p:spPr>
        <p:txBody>
          <a:bodyPr wrap="square">
            <a:spAutoFit/>
          </a:bodyPr>
          <a:lstStyle/>
          <a:p>
            <a:pPr algn="ctr">
              <a:spcBef>
                <a:spcPct val="50000"/>
              </a:spcBef>
            </a:pPr>
            <a:r>
              <a:rPr lang="fa-IR" b="1" dirty="0">
                <a:solidFill>
                  <a:srgbClr val="FF0000"/>
                </a:solidFill>
                <a:latin typeface="Calibri" pitchFamily="34" charset="0"/>
                <a:cs typeface="2  Titr" pitchFamily="2" charset="-78"/>
              </a:rPr>
              <a:t>دانش </a:t>
            </a:r>
          </a:p>
          <a:p>
            <a:pPr algn="ctr">
              <a:spcBef>
                <a:spcPct val="50000"/>
              </a:spcBef>
            </a:pPr>
            <a:r>
              <a:rPr lang="fa-IR" b="1" dirty="0">
                <a:solidFill>
                  <a:srgbClr val="FF0000"/>
                </a:solidFill>
                <a:latin typeface="Calibri" pitchFamily="34" charset="0"/>
                <a:cs typeface="2  Titr" pitchFamily="2" charset="-78"/>
              </a:rPr>
              <a:t>آموزان</a:t>
            </a:r>
            <a:endParaRPr lang="en-US" b="1" dirty="0">
              <a:solidFill>
                <a:srgbClr val="FF0000"/>
              </a:solidFill>
              <a:latin typeface="Calibri" pitchFamily="34" charset="0"/>
              <a:cs typeface="2  Titr" pitchFamily="2" charset="-78"/>
            </a:endParaRPr>
          </a:p>
        </p:txBody>
      </p:sp>
      <p:sp>
        <p:nvSpPr>
          <p:cNvPr id="2" name="TextBox 1"/>
          <p:cNvSpPr txBox="1"/>
          <p:nvPr/>
        </p:nvSpPr>
        <p:spPr>
          <a:xfrm>
            <a:off x="6629400" y="6029980"/>
            <a:ext cx="2020779" cy="523220"/>
          </a:xfrm>
          <a:prstGeom prst="rect">
            <a:avLst/>
          </a:prstGeom>
          <a:noFill/>
          <a:ln w="28575">
            <a:solidFill>
              <a:srgbClr val="FF0000"/>
            </a:solidFill>
          </a:ln>
        </p:spPr>
        <p:txBody>
          <a:bodyPr wrap="square" rtlCol="0">
            <a:spAutoFit/>
          </a:bodyPr>
          <a:lstStyle/>
          <a:p>
            <a:pPr algn="ctr"/>
            <a:r>
              <a:rPr lang="fa-IR" sz="2800" dirty="0">
                <a:solidFill>
                  <a:srgbClr val="FF0000"/>
                </a:solidFill>
                <a:cs typeface="2  Vahid" pitchFamily="2" charset="-78"/>
              </a:rPr>
              <a:t>ایده های بزرگ</a:t>
            </a:r>
            <a:endParaRPr lang="en-US" sz="2800" dirty="0">
              <a:solidFill>
                <a:srgbClr val="FF0000"/>
              </a:solidFill>
              <a:cs typeface="2  Vahid" pitchFamily="2" charset="-78"/>
            </a:endParaRPr>
          </a:p>
        </p:txBody>
      </p:sp>
      <p:sp>
        <p:nvSpPr>
          <p:cNvPr id="4" name="Title 3"/>
          <p:cNvSpPr>
            <a:spLocks noGrp="1"/>
          </p:cNvSpPr>
          <p:nvPr>
            <p:ph type="title"/>
          </p:nvPr>
        </p:nvSpPr>
        <p:spPr>
          <a:xfrm>
            <a:off x="381000" y="122238"/>
            <a:ext cx="8104033" cy="563562"/>
          </a:xfrm>
        </p:spPr>
        <p:txBody>
          <a:bodyPr/>
          <a:lstStyle/>
          <a:p>
            <a:pPr algn="ctr" rtl="1"/>
            <a:r>
              <a:rPr lang="fa-IR" sz="3000" b="0" i="0" dirty="0">
                <a:solidFill>
                  <a:srgbClr val="002060"/>
                </a:solidFill>
                <a:cs typeface="2  Mitra_3 (MRT)" pitchFamily="2" charset="-78"/>
              </a:rPr>
              <a:t>عادات ذهنی معلمان</a:t>
            </a:r>
            <a:endParaRPr lang="en-US" sz="3000" b="0" i="0" dirty="0">
              <a:solidFill>
                <a:srgbClr val="002060"/>
              </a:solidFill>
              <a:cs typeface="2  Mitra_3 (MRT)" pitchFamily="2" charset="-78"/>
            </a:endParaRPr>
          </a:p>
        </p:txBody>
      </p:sp>
      <p:cxnSp>
        <p:nvCxnSpPr>
          <p:cNvPr id="14" name="Curved Connector 13"/>
          <p:cNvCxnSpPr/>
          <p:nvPr/>
        </p:nvCxnSpPr>
        <p:spPr>
          <a:xfrm flipV="1">
            <a:off x="2209800" y="4495800"/>
            <a:ext cx="2133600" cy="1750188"/>
          </a:xfrm>
          <a:prstGeom prst="curvedConnector3">
            <a:avLst>
              <a:gd name="adj1" fmla="val 71429"/>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 name="Curved Connector 30"/>
          <p:cNvCxnSpPr/>
          <p:nvPr/>
        </p:nvCxnSpPr>
        <p:spPr>
          <a:xfrm rot="10800000">
            <a:off x="5347491" y="5181600"/>
            <a:ext cx="1281909" cy="1128862"/>
          </a:xfrm>
          <a:prstGeom prst="curvedConnector3">
            <a:avLst>
              <a:gd name="adj1" fmla="val 50000"/>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6987899" y="1262390"/>
            <a:ext cx="632101" cy="26161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1071538" y="71414"/>
            <a:ext cx="7572428" cy="646331"/>
          </a:xfrm>
          <a:prstGeom prst="rect">
            <a:avLst/>
          </a:prstGeom>
          <a:noFill/>
        </p:spPr>
        <p:txBody>
          <a:bodyPr rtlCol="1">
            <a:spAutoFit/>
            <a:scene3d>
              <a:camera prst="orthographicFront"/>
              <a:lightRig rig="threePt" dir="t"/>
            </a:scene3d>
            <a:sp3d extrusionH="57150">
              <a:bevelT w="38100" h="38100" prst="relaxedInset"/>
            </a:sp3d>
          </a:bodyPr>
          <a:lstStyle/>
          <a:p>
            <a:pPr algn="ctr" rtl="0" fontAlgn="auto">
              <a:spcBef>
                <a:spcPts val="0"/>
              </a:spcBef>
              <a:spcAft>
                <a:spcPts val="0"/>
              </a:spcAft>
              <a:defRPr/>
            </a:pPr>
            <a:r>
              <a:rPr lang="fa-IR" sz="3400" dirty="0">
                <a:solidFill>
                  <a:srgbClr val="FFFF00"/>
                </a:solidFill>
                <a:effectLst>
                  <a:glow rad="228600">
                    <a:schemeClr val="accent5">
                      <a:satMod val="175000"/>
                      <a:alpha val="40000"/>
                    </a:schemeClr>
                  </a:glow>
                  <a:reflection blurRad="6350" stA="55000" endA="300" endPos="45500" dir="5400000" sy="-100000" algn="bl" rotWithShape="0"/>
                </a:effectLst>
                <a:latin typeface="+mn-lt"/>
                <a:cs typeface="B Titr" pitchFamily="2" charset="-78"/>
              </a:rPr>
              <a:t> حوزه</a:t>
            </a:r>
            <a:r>
              <a:rPr lang="fa-IR" sz="3600" dirty="0">
                <a:latin typeface="+mn-lt"/>
                <a:cs typeface="+mn-cs"/>
              </a:rPr>
              <a:t>‌</a:t>
            </a:r>
            <a:r>
              <a:rPr lang="fa-IR" sz="3400" dirty="0">
                <a:solidFill>
                  <a:srgbClr val="FFFF00"/>
                </a:solidFill>
                <a:effectLst>
                  <a:glow rad="228600">
                    <a:schemeClr val="accent5">
                      <a:satMod val="175000"/>
                      <a:alpha val="40000"/>
                    </a:schemeClr>
                  </a:glow>
                  <a:reflection blurRad="6350" stA="55000" endA="300" endPos="45500" dir="5400000" sy="-100000" algn="bl" rotWithShape="0"/>
                </a:effectLst>
                <a:latin typeface="+mn-lt"/>
                <a:cs typeface="B Titr" pitchFamily="2" charset="-78"/>
              </a:rPr>
              <a:t>های تعامل در درس پژوهی</a:t>
            </a:r>
          </a:p>
        </p:txBody>
      </p:sp>
      <p:graphicFrame>
        <p:nvGraphicFramePr>
          <p:cNvPr id="3" name="Diagram 2"/>
          <p:cNvGraphicFramePr/>
          <p:nvPr>
            <p:extLst>
              <p:ext uri="{D42A27DB-BD31-4B8C-83A1-F6EECF244321}">
                <p14:modId xmlns:p14="http://schemas.microsoft.com/office/powerpoint/2010/main" val="254610244"/>
              </p:ext>
            </p:extLst>
          </p:nvPr>
        </p:nvGraphicFramePr>
        <p:xfrm>
          <a:off x="357158" y="785794"/>
          <a:ext cx="8786842" cy="6072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Right Arrow 4"/>
          <p:cNvSpPr/>
          <p:nvPr/>
        </p:nvSpPr>
        <p:spPr>
          <a:xfrm>
            <a:off x="2481262" y="3810000"/>
            <a:ext cx="1176338" cy="21145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a:p>
        </p:txBody>
      </p:sp>
      <p:sp>
        <p:nvSpPr>
          <p:cNvPr id="6" name="Left-Right Arrow 5"/>
          <p:cNvSpPr/>
          <p:nvPr/>
        </p:nvSpPr>
        <p:spPr>
          <a:xfrm>
            <a:off x="5786438" y="3857625"/>
            <a:ext cx="1071562" cy="1428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a:p>
        </p:txBody>
      </p:sp>
      <p:sp>
        <p:nvSpPr>
          <p:cNvPr id="7" name="Left-Right Arrow 6"/>
          <p:cNvSpPr/>
          <p:nvPr/>
        </p:nvSpPr>
        <p:spPr>
          <a:xfrm rot="5400000">
            <a:off x="4055269" y="2345531"/>
            <a:ext cx="1785938" cy="1428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a:p>
        </p:txBody>
      </p:sp>
      <p:sp>
        <p:nvSpPr>
          <p:cNvPr id="8" name="Left-Right Arrow 7"/>
          <p:cNvSpPr/>
          <p:nvPr/>
        </p:nvSpPr>
        <p:spPr>
          <a:xfrm rot="5400000">
            <a:off x="4233863" y="5214937"/>
            <a:ext cx="1428750" cy="1428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a:p>
        </p:txBody>
      </p:sp>
      <p:sp>
        <p:nvSpPr>
          <p:cNvPr id="9" name="Oval 8"/>
          <p:cNvSpPr/>
          <p:nvPr/>
        </p:nvSpPr>
        <p:spPr>
          <a:xfrm>
            <a:off x="3929058" y="3424230"/>
            <a:ext cx="1785950" cy="1071570"/>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rtl="0" fontAlgn="auto">
              <a:spcBef>
                <a:spcPts val="0"/>
              </a:spcBef>
              <a:spcAft>
                <a:spcPts val="0"/>
              </a:spcAft>
              <a:defRPr/>
            </a:pPr>
            <a:r>
              <a:rPr lang="fa-IR" sz="2200" b="1" dirty="0">
                <a:solidFill>
                  <a:prstClr val="white"/>
                </a:solidFill>
                <a:cs typeface="B Mitra" pitchFamily="2" charset="-78"/>
              </a:rPr>
              <a:t>تولید دانش حرفه‌ای</a:t>
            </a:r>
            <a:endParaRPr lang="fa-IR" sz="2200" dirty="0"/>
          </a:p>
        </p:txBody>
      </p:sp>
      <p:sp>
        <p:nvSpPr>
          <p:cNvPr id="10" name="TextBox 9"/>
          <p:cNvSpPr txBox="1">
            <a:spLocks noChangeArrowheads="1"/>
          </p:cNvSpPr>
          <p:nvPr/>
        </p:nvSpPr>
        <p:spPr bwMode="auto">
          <a:xfrm>
            <a:off x="5105400" y="1295400"/>
            <a:ext cx="1857375" cy="2308324"/>
          </a:xfrm>
          <a:prstGeom prst="rect">
            <a:avLst/>
          </a:prstGeom>
          <a:noFill/>
          <a:ln w="9525">
            <a:noFill/>
            <a:miter lim="800000"/>
            <a:headEnd/>
            <a:tailEnd/>
          </a:ln>
        </p:spPr>
        <p:txBody>
          <a:bodyPr>
            <a:spAutoFit/>
          </a:bodyPr>
          <a:lstStyle/>
          <a:p>
            <a:pPr algn="l" rtl="0">
              <a:lnSpc>
                <a:spcPct val="150000"/>
              </a:lnSpc>
            </a:pPr>
            <a:r>
              <a:rPr lang="fa-IR" sz="2400" dirty="0">
                <a:latin typeface="Calibri" pitchFamily="34" charset="0"/>
                <a:cs typeface="B Mitra" pitchFamily="2" charset="-78"/>
              </a:rPr>
              <a:t>خود - بهبودی</a:t>
            </a:r>
          </a:p>
          <a:p>
            <a:pPr algn="l" rtl="0">
              <a:lnSpc>
                <a:spcPct val="150000"/>
              </a:lnSpc>
            </a:pPr>
            <a:r>
              <a:rPr lang="fa-IR" sz="2400" dirty="0">
                <a:latin typeface="Calibri" pitchFamily="34" charset="0"/>
                <a:cs typeface="B Mitra" pitchFamily="2" charset="-78"/>
              </a:rPr>
              <a:t>خود - نوسازی</a:t>
            </a:r>
          </a:p>
          <a:p>
            <a:pPr algn="l" rtl="0">
              <a:lnSpc>
                <a:spcPct val="150000"/>
              </a:lnSpc>
            </a:pPr>
            <a:r>
              <a:rPr lang="fa-IR" sz="2400" dirty="0">
                <a:latin typeface="Calibri" pitchFamily="34" charset="0"/>
                <a:cs typeface="B Mitra" pitchFamily="2" charset="-78"/>
              </a:rPr>
              <a:t>خود - ارزیابی</a:t>
            </a:r>
          </a:p>
          <a:p>
            <a:pPr algn="l" rtl="0">
              <a:lnSpc>
                <a:spcPct val="150000"/>
              </a:lnSpc>
            </a:pPr>
            <a:r>
              <a:rPr lang="fa-IR" sz="2400" dirty="0">
                <a:latin typeface="Calibri" pitchFamily="34" charset="0"/>
                <a:cs typeface="B Mitra" pitchFamily="2" charset="-78"/>
              </a:rPr>
              <a:t>دانش خود - آموزی</a:t>
            </a:r>
          </a:p>
        </p:txBody>
      </p:sp>
      <p:sp>
        <p:nvSpPr>
          <p:cNvPr id="11" name="TextBox 10"/>
          <p:cNvSpPr txBox="1">
            <a:spLocks noChangeArrowheads="1"/>
          </p:cNvSpPr>
          <p:nvPr/>
        </p:nvSpPr>
        <p:spPr bwMode="auto">
          <a:xfrm>
            <a:off x="5181600" y="4267200"/>
            <a:ext cx="3000375" cy="1569660"/>
          </a:xfrm>
          <a:prstGeom prst="rect">
            <a:avLst/>
          </a:prstGeom>
          <a:noFill/>
          <a:ln w="9525">
            <a:noFill/>
            <a:miter lim="800000"/>
            <a:headEnd/>
            <a:tailEnd/>
          </a:ln>
        </p:spPr>
        <p:txBody>
          <a:bodyPr>
            <a:spAutoFit/>
          </a:bodyPr>
          <a:lstStyle/>
          <a:p>
            <a:pPr algn="l" rtl="0"/>
            <a:r>
              <a:rPr lang="fa-IR" sz="2400" dirty="0">
                <a:latin typeface="Calibri" pitchFamily="34" charset="0"/>
                <a:cs typeface="B Mitra" pitchFamily="2" charset="-78"/>
              </a:rPr>
              <a:t>توسعه مشارکتی با تبادل تجربیات ،همکاری در طرح نقشه یادگیری از طریق مشارکت ،دستیابی به گفتگوهای حرفه‌ای</a:t>
            </a:r>
          </a:p>
        </p:txBody>
      </p:sp>
      <p:sp>
        <p:nvSpPr>
          <p:cNvPr id="12" name="TextBox 11"/>
          <p:cNvSpPr txBox="1">
            <a:spLocks noChangeArrowheads="1"/>
          </p:cNvSpPr>
          <p:nvPr/>
        </p:nvSpPr>
        <p:spPr bwMode="auto">
          <a:xfrm>
            <a:off x="1295400" y="4308475"/>
            <a:ext cx="3000375" cy="1939925"/>
          </a:xfrm>
          <a:prstGeom prst="rect">
            <a:avLst/>
          </a:prstGeom>
          <a:noFill/>
          <a:ln w="9525">
            <a:noFill/>
            <a:miter lim="800000"/>
            <a:headEnd/>
            <a:tailEnd/>
          </a:ln>
        </p:spPr>
        <p:txBody>
          <a:bodyPr>
            <a:spAutoFit/>
          </a:bodyPr>
          <a:lstStyle/>
          <a:p>
            <a:pPr rtl="0"/>
            <a:r>
              <a:rPr lang="fa-IR" sz="2400" dirty="0">
                <a:latin typeface="Calibri" pitchFamily="34" charset="0"/>
                <a:cs typeface="B Mitra" pitchFamily="2" charset="-78"/>
              </a:rPr>
              <a:t>تعامل معلم – دانش آموز مشارکت معلم - دانش‌آموز</a:t>
            </a:r>
          </a:p>
          <a:p>
            <a:pPr rtl="0"/>
            <a:r>
              <a:rPr lang="fa-IR" sz="2400" dirty="0">
                <a:latin typeface="Calibri" pitchFamily="34" charset="0"/>
                <a:cs typeface="B Mitra" pitchFamily="2" charset="-78"/>
              </a:rPr>
              <a:t>روابط معلم - دانش‌آموز</a:t>
            </a:r>
          </a:p>
          <a:p>
            <a:pPr rtl="0"/>
            <a:r>
              <a:rPr lang="fa-IR" sz="2400" dirty="0">
                <a:latin typeface="Calibri" pitchFamily="34" charset="0"/>
                <a:cs typeface="B Mitra" pitchFamily="2" charset="-78"/>
              </a:rPr>
              <a:t>همکاری در یاددهی</a:t>
            </a:r>
          </a:p>
          <a:p>
            <a:pPr rtl="0"/>
            <a:r>
              <a:rPr lang="fa-IR" sz="2400" dirty="0">
                <a:latin typeface="Calibri" pitchFamily="34" charset="0"/>
                <a:cs typeface="B Mitra" pitchFamily="2" charset="-78"/>
              </a:rPr>
              <a:t> و یادگیری</a:t>
            </a:r>
          </a:p>
        </p:txBody>
      </p:sp>
      <p:sp>
        <p:nvSpPr>
          <p:cNvPr id="13" name="TextBox 12"/>
          <p:cNvSpPr txBox="1">
            <a:spLocks noChangeArrowheads="1"/>
          </p:cNvSpPr>
          <p:nvPr/>
        </p:nvSpPr>
        <p:spPr bwMode="auto">
          <a:xfrm>
            <a:off x="381000" y="1295400"/>
            <a:ext cx="4457700" cy="2308324"/>
          </a:xfrm>
          <a:prstGeom prst="rect">
            <a:avLst/>
          </a:prstGeom>
          <a:noFill/>
          <a:ln w="9525">
            <a:noFill/>
            <a:miter lim="800000"/>
            <a:headEnd/>
            <a:tailEnd/>
          </a:ln>
        </p:spPr>
        <p:txBody>
          <a:bodyPr wrap="square">
            <a:spAutoFit/>
          </a:bodyPr>
          <a:lstStyle/>
          <a:p>
            <a:pPr algn="just">
              <a:lnSpc>
                <a:spcPct val="150000"/>
              </a:lnSpc>
            </a:pPr>
            <a:r>
              <a:rPr lang="fa-IR" sz="2400" dirty="0">
                <a:latin typeface="Calibri" pitchFamily="34" charset="0"/>
                <a:cs typeface="B Mitra" pitchFamily="2" charset="-78"/>
              </a:rPr>
              <a:t>همکاری معلم با والدین،</a:t>
            </a:r>
          </a:p>
          <a:p>
            <a:pPr algn="just">
              <a:lnSpc>
                <a:spcPct val="150000"/>
              </a:lnSpc>
            </a:pPr>
            <a:r>
              <a:rPr lang="fa-IR" sz="2400" dirty="0">
                <a:latin typeface="Calibri" pitchFamily="34" charset="0"/>
                <a:cs typeface="B Mitra" pitchFamily="2" charset="-78"/>
              </a:rPr>
              <a:t>گفتگوی معلم با والدین،</a:t>
            </a:r>
          </a:p>
          <a:p>
            <a:pPr>
              <a:lnSpc>
                <a:spcPct val="150000"/>
              </a:lnSpc>
            </a:pPr>
            <a:r>
              <a:rPr lang="fa-IR" sz="2400" dirty="0">
                <a:latin typeface="Calibri" pitchFamily="34" charset="0"/>
                <a:cs typeface="B Mitra" pitchFamily="2" charset="-78"/>
              </a:rPr>
              <a:t>مسئولیت مشترک در مورد دانش‌آموزان</a:t>
            </a:r>
          </a:p>
          <a:p>
            <a:pPr>
              <a:lnSpc>
                <a:spcPct val="150000"/>
              </a:lnSpc>
            </a:pPr>
            <a:r>
              <a:rPr lang="fa-IR" sz="2400" dirty="0">
                <a:latin typeface="Calibri" pitchFamily="34" charset="0"/>
                <a:cs typeface="B Mitra" pitchFamily="2" charset="-78"/>
              </a:rPr>
              <a:t>وحدت عمل معلم و والدین در طراحی برنامه درس</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par>
                          <p:cTn id="11" fill="hold">
                            <p:stCondLst>
                              <p:cond delay="1000"/>
                            </p:stCondLst>
                            <p:childTnLst>
                              <p:par>
                                <p:cTn id="12" presetID="35"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style.rotation</p:attrName>
                                        </p:attrNameLst>
                                      </p:cBhvr>
                                      <p:tavLst>
                                        <p:tav tm="0">
                                          <p:val>
                                            <p:fltVal val="720"/>
                                          </p:val>
                                        </p:tav>
                                        <p:tav tm="100000">
                                          <p:val>
                                            <p:fltVal val="0"/>
                                          </p:val>
                                        </p:tav>
                                      </p:tavLst>
                                    </p:anim>
                                    <p:anim calcmode="lin" valueType="num">
                                      <p:cBhvr>
                                        <p:cTn id="16" dur="2000" fill="hold"/>
                                        <p:tgtEl>
                                          <p:spTgt spid="3"/>
                                        </p:tgtEl>
                                        <p:attrNameLst>
                                          <p:attrName>ppt_h</p:attrName>
                                        </p:attrNameLst>
                                      </p:cBhvr>
                                      <p:tavLst>
                                        <p:tav tm="0">
                                          <p:val>
                                            <p:fltVal val="0"/>
                                          </p:val>
                                        </p:tav>
                                        <p:tav tm="100000">
                                          <p:val>
                                            <p:strVal val="#ppt_h"/>
                                          </p:val>
                                        </p:tav>
                                      </p:tavLst>
                                    </p:anim>
                                    <p:anim calcmode="lin" valueType="num">
                                      <p:cBhvr>
                                        <p:cTn id="17" dur="2000" fill="hold"/>
                                        <p:tgtEl>
                                          <p:spTgt spid="3"/>
                                        </p:tgtEl>
                                        <p:attrNameLst>
                                          <p:attrName>ppt_w</p:attrName>
                                        </p:attrNameLst>
                                      </p:cBhvr>
                                      <p:tavLst>
                                        <p:tav tm="0">
                                          <p:val>
                                            <p:fltVal val="0"/>
                                          </p:val>
                                        </p:tav>
                                        <p:tav tm="100000">
                                          <p:val>
                                            <p:strVal val="#ppt_w"/>
                                          </p:val>
                                        </p:tav>
                                      </p:tavLst>
                                    </p:anim>
                                  </p:childTnLst>
                                </p:cTn>
                              </p:par>
                            </p:childTnLst>
                          </p:cTn>
                        </p:par>
                        <p:par>
                          <p:cTn id="18" fill="hold">
                            <p:stCondLst>
                              <p:cond delay="3000"/>
                            </p:stCondLst>
                            <p:childTnLst>
                              <p:par>
                                <p:cTn id="19" presetID="26" presetClass="emph" presetSubtype="0" fill="hold" grpId="1" nodeType="afterEffect">
                                  <p:stCondLst>
                                    <p:cond delay="0"/>
                                  </p:stCondLst>
                                  <p:childTnLst>
                                    <p:animEffect transition="out" filter="fade">
                                      <p:cBhvr>
                                        <p:cTn id="20" dur="500" tmFilter="0, 0; .2, .5; .8, .5; 1, 0"/>
                                        <p:tgtEl>
                                          <p:spTgt spid="3"/>
                                        </p:tgtEl>
                                      </p:cBhvr>
                                    </p:animEffect>
                                    <p:animScale>
                                      <p:cBhvr>
                                        <p:cTn id="21" dur="250" autoRev="1" fill="hold"/>
                                        <p:tgtEl>
                                          <p:spTgt spid="3"/>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80">
                                          <p:stCondLst>
                                            <p:cond delay="0"/>
                                          </p:stCondLst>
                                        </p:cTn>
                                        <p:tgtEl>
                                          <p:spTgt spid="7"/>
                                        </p:tgtEl>
                                      </p:cBhvr>
                                    </p:animEffect>
                                    <p:anim calcmode="lin" valueType="num">
                                      <p:cBhvr>
                                        <p:cTn id="2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2" dur="26">
                                          <p:stCondLst>
                                            <p:cond delay="650"/>
                                          </p:stCondLst>
                                        </p:cTn>
                                        <p:tgtEl>
                                          <p:spTgt spid="7"/>
                                        </p:tgtEl>
                                      </p:cBhvr>
                                      <p:to x="100000" y="60000"/>
                                    </p:animScale>
                                    <p:animScale>
                                      <p:cBhvr>
                                        <p:cTn id="33" dur="166" decel="50000">
                                          <p:stCondLst>
                                            <p:cond delay="676"/>
                                          </p:stCondLst>
                                        </p:cTn>
                                        <p:tgtEl>
                                          <p:spTgt spid="7"/>
                                        </p:tgtEl>
                                      </p:cBhvr>
                                      <p:to x="100000" y="100000"/>
                                    </p:animScale>
                                    <p:animScale>
                                      <p:cBhvr>
                                        <p:cTn id="34" dur="26">
                                          <p:stCondLst>
                                            <p:cond delay="1312"/>
                                          </p:stCondLst>
                                        </p:cTn>
                                        <p:tgtEl>
                                          <p:spTgt spid="7"/>
                                        </p:tgtEl>
                                      </p:cBhvr>
                                      <p:to x="100000" y="80000"/>
                                    </p:animScale>
                                    <p:animScale>
                                      <p:cBhvr>
                                        <p:cTn id="35" dur="166" decel="50000">
                                          <p:stCondLst>
                                            <p:cond delay="1338"/>
                                          </p:stCondLst>
                                        </p:cTn>
                                        <p:tgtEl>
                                          <p:spTgt spid="7"/>
                                        </p:tgtEl>
                                      </p:cBhvr>
                                      <p:to x="100000" y="100000"/>
                                    </p:animScale>
                                    <p:animScale>
                                      <p:cBhvr>
                                        <p:cTn id="36" dur="26">
                                          <p:stCondLst>
                                            <p:cond delay="1642"/>
                                          </p:stCondLst>
                                        </p:cTn>
                                        <p:tgtEl>
                                          <p:spTgt spid="7"/>
                                        </p:tgtEl>
                                      </p:cBhvr>
                                      <p:to x="100000" y="90000"/>
                                    </p:animScale>
                                    <p:animScale>
                                      <p:cBhvr>
                                        <p:cTn id="37" dur="166" decel="50000">
                                          <p:stCondLst>
                                            <p:cond delay="1668"/>
                                          </p:stCondLst>
                                        </p:cTn>
                                        <p:tgtEl>
                                          <p:spTgt spid="7"/>
                                        </p:tgtEl>
                                      </p:cBhvr>
                                      <p:to x="100000" y="100000"/>
                                    </p:animScale>
                                    <p:animScale>
                                      <p:cBhvr>
                                        <p:cTn id="38" dur="26">
                                          <p:stCondLst>
                                            <p:cond delay="1808"/>
                                          </p:stCondLst>
                                        </p:cTn>
                                        <p:tgtEl>
                                          <p:spTgt spid="7"/>
                                        </p:tgtEl>
                                      </p:cBhvr>
                                      <p:to x="100000" y="95000"/>
                                    </p:animScale>
                                    <p:animScale>
                                      <p:cBhvr>
                                        <p:cTn id="39" dur="166" decel="50000">
                                          <p:stCondLst>
                                            <p:cond delay="1834"/>
                                          </p:stCondLst>
                                        </p:cTn>
                                        <p:tgtEl>
                                          <p:spTgt spid="7"/>
                                        </p:tgtEl>
                                      </p:cBhvr>
                                      <p:to x="100000" y="100000"/>
                                    </p:animScale>
                                  </p:childTnLst>
                                </p:cTn>
                              </p:par>
                              <p:par>
                                <p:cTn id="40" presetID="26"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down)">
                                      <p:cBhvr>
                                        <p:cTn id="42" dur="580">
                                          <p:stCondLst>
                                            <p:cond delay="0"/>
                                          </p:stCondLst>
                                        </p:cTn>
                                        <p:tgtEl>
                                          <p:spTgt spid="10"/>
                                        </p:tgtEl>
                                      </p:cBhvr>
                                    </p:animEffect>
                                    <p:anim calcmode="lin" valueType="num">
                                      <p:cBhvr>
                                        <p:cTn id="43"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8" dur="26">
                                          <p:stCondLst>
                                            <p:cond delay="650"/>
                                          </p:stCondLst>
                                        </p:cTn>
                                        <p:tgtEl>
                                          <p:spTgt spid="10"/>
                                        </p:tgtEl>
                                      </p:cBhvr>
                                      <p:to x="100000" y="60000"/>
                                    </p:animScale>
                                    <p:animScale>
                                      <p:cBhvr>
                                        <p:cTn id="49" dur="166" decel="50000">
                                          <p:stCondLst>
                                            <p:cond delay="676"/>
                                          </p:stCondLst>
                                        </p:cTn>
                                        <p:tgtEl>
                                          <p:spTgt spid="10"/>
                                        </p:tgtEl>
                                      </p:cBhvr>
                                      <p:to x="100000" y="100000"/>
                                    </p:animScale>
                                    <p:animScale>
                                      <p:cBhvr>
                                        <p:cTn id="50" dur="26">
                                          <p:stCondLst>
                                            <p:cond delay="1312"/>
                                          </p:stCondLst>
                                        </p:cTn>
                                        <p:tgtEl>
                                          <p:spTgt spid="10"/>
                                        </p:tgtEl>
                                      </p:cBhvr>
                                      <p:to x="100000" y="80000"/>
                                    </p:animScale>
                                    <p:animScale>
                                      <p:cBhvr>
                                        <p:cTn id="51" dur="166" decel="50000">
                                          <p:stCondLst>
                                            <p:cond delay="1338"/>
                                          </p:stCondLst>
                                        </p:cTn>
                                        <p:tgtEl>
                                          <p:spTgt spid="10"/>
                                        </p:tgtEl>
                                      </p:cBhvr>
                                      <p:to x="100000" y="100000"/>
                                    </p:animScale>
                                    <p:animScale>
                                      <p:cBhvr>
                                        <p:cTn id="52" dur="26">
                                          <p:stCondLst>
                                            <p:cond delay="1642"/>
                                          </p:stCondLst>
                                        </p:cTn>
                                        <p:tgtEl>
                                          <p:spTgt spid="10"/>
                                        </p:tgtEl>
                                      </p:cBhvr>
                                      <p:to x="100000" y="90000"/>
                                    </p:animScale>
                                    <p:animScale>
                                      <p:cBhvr>
                                        <p:cTn id="53" dur="166" decel="50000">
                                          <p:stCondLst>
                                            <p:cond delay="1668"/>
                                          </p:stCondLst>
                                        </p:cTn>
                                        <p:tgtEl>
                                          <p:spTgt spid="10"/>
                                        </p:tgtEl>
                                      </p:cBhvr>
                                      <p:to x="100000" y="100000"/>
                                    </p:animScale>
                                    <p:animScale>
                                      <p:cBhvr>
                                        <p:cTn id="54" dur="26">
                                          <p:stCondLst>
                                            <p:cond delay="1808"/>
                                          </p:stCondLst>
                                        </p:cTn>
                                        <p:tgtEl>
                                          <p:spTgt spid="10"/>
                                        </p:tgtEl>
                                      </p:cBhvr>
                                      <p:to x="100000" y="95000"/>
                                    </p:animScale>
                                    <p:animScale>
                                      <p:cBhvr>
                                        <p:cTn id="55" dur="166" decel="50000">
                                          <p:stCondLst>
                                            <p:cond delay="1834"/>
                                          </p:stCondLst>
                                        </p:cTn>
                                        <p:tgtEl>
                                          <p:spTgt spid="10"/>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randombar(horizontal)">
                                      <p:cBhvr>
                                        <p:cTn id="60" dur="500"/>
                                        <p:tgtEl>
                                          <p:spTgt spid="11"/>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randombar(horizontal)">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34" presetClass="entr" presetSubtype="0" fill="hold" grpId="0" nodeType="clickEffect">
                                  <p:stCondLst>
                                    <p:cond delay="0"/>
                                  </p:stCondLst>
                                  <p:childTnLst>
                                    <p:set>
                                      <p:cBhvr>
                                        <p:cTn id="67" dur="1" fill="hold">
                                          <p:stCondLst>
                                            <p:cond delay="0"/>
                                          </p:stCondLst>
                                        </p:cTn>
                                        <p:tgtEl>
                                          <p:spTgt spid="8"/>
                                        </p:tgtEl>
                                        <p:attrNameLst>
                                          <p:attrName>style.visibility</p:attrName>
                                        </p:attrNameLst>
                                      </p:cBhvr>
                                      <p:to>
                                        <p:strVal val="visible"/>
                                      </p:to>
                                    </p:set>
                                    <p:anim from="(-#ppt_w/2)" to="(#ppt_x)" calcmode="lin" valueType="num">
                                      <p:cBhvr>
                                        <p:cTn id="68" dur="600" fill="hold">
                                          <p:stCondLst>
                                            <p:cond delay="0"/>
                                          </p:stCondLst>
                                        </p:cTn>
                                        <p:tgtEl>
                                          <p:spTgt spid="8"/>
                                        </p:tgtEl>
                                        <p:attrNameLst>
                                          <p:attrName>ppt_x</p:attrName>
                                        </p:attrNameLst>
                                      </p:cBhvr>
                                    </p:anim>
                                    <p:anim from="0" to="-1.0" calcmode="lin" valueType="num">
                                      <p:cBhvr>
                                        <p:cTn id="69" dur="200" decel="50000" autoRev="1" fill="hold">
                                          <p:stCondLst>
                                            <p:cond delay="600"/>
                                          </p:stCondLst>
                                        </p:cTn>
                                        <p:tgtEl>
                                          <p:spTgt spid="8"/>
                                        </p:tgtEl>
                                        <p:attrNameLst>
                                          <p:attrName>xshear</p:attrName>
                                        </p:attrNameLst>
                                      </p:cBhvr>
                                    </p:anim>
                                    <p:animScale>
                                      <p:cBhvr>
                                        <p:cTn id="70" dur="200" decel="100000" autoRev="1" fill="hold">
                                          <p:stCondLst>
                                            <p:cond delay="600"/>
                                          </p:stCondLst>
                                        </p:cTn>
                                        <p:tgtEl>
                                          <p:spTgt spid="8"/>
                                        </p:tgtEl>
                                      </p:cBhvr>
                                      <p:from x="100000" y="100000"/>
                                      <p:to x="80000" y="100000"/>
                                    </p:animScale>
                                    <p:anim by="(#ppt_h/3+#ppt_w*0.1)" calcmode="lin" valueType="num">
                                      <p:cBhvr additive="sum">
                                        <p:cTn id="71" dur="200" decel="100000" autoRev="1" fill="hold">
                                          <p:stCondLst>
                                            <p:cond delay="600"/>
                                          </p:stCondLst>
                                        </p:cTn>
                                        <p:tgtEl>
                                          <p:spTgt spid="8"/>
                                        </p:tgtEl>
                                        <p:attrNameLst>
                                          <p:attrName>ppt_x</p:attrName>
                                        </p:attrNameLst>
                                      </p:cBhvr>
                                    </p:anim>
                                  </p:childTnLst>
                                </p:cTn>
                              </p:par>
                              <p:par>
                                <p:cTn id="72" presetID="34" presetClass="entr" presetSubtype="0" fill="hold" grpId="0" nodeType="withEffect">
                                  <p:stCondLst>
                                    <p:cond delay="0"/>
                                  </p:stCondLst>
                                  <p:childTnLst>
                                    <p:set>
                                      <p:cBhvr>
                                        <p:cTn id="73" dur="1" fill="hold">
                                          <p:stCondLst>
                                            <p:cond delay="0"/>
                                          </p:stCondLst>
                                        </p:cTn>
                                        <p:tgtEl>
                                          <p:spTgt spid="12"/>
                                        </p:tgtEl>
                                        <p:attrNameLst>
                                          <p:attrName>style.visibility</p:attrName>
                                        </p:attrNameLst>
                                      </p:cBhvr>
                                      <p:to>
                                        <p:strVal val="visible"/>
                                      </p:to>
                                    </p:set>
                                    <p:anim from="(-#ppt_w/2)" to="(#ppt_x)" calcmode="lin" valueType="num">
                                      <p:cBhvr>
                                        <p:cTn id="74" dur="600" fill="hold">
                                          <p:stCondLst>
                                            <p:cond delay="0"/>
                                          </p:stCondLst>
                                        </p:cTn>
                                        <p:tgtEl>
                                          <p:spTgt spid="12"/>
                                        </p:tgtEl>
                                        <p:attrNameLst>
                                          <p:attrName>ppt_x</p:attrName>
                                        </p:attrNameLst>
                                      </p:cBhvr>
                                    </p:anim>
                                    <p:anim from="0" to="-1.0" calcmode="lin" valueType="num">
                                      <p:cBhvr>
                                        <p:cTn id="75" dur="200" decel="50000" autoRev="1" fill="hold">
                                          <p:stCondLst>
                                            <p:cond delay="600"/>
                                          </p:stCondLst>
                                        </p:cTn>
                                        <p:tgtEl>
                                          <p:spTgt spid="12"/>
                                        </p:tgtEl>
                                        <p:attrNameLst>
                                          <p:attrName>xshear</p:attrName>
                                        </p:attrNameLst>
                                      </p:cBhvr>
                                    </p:anim>
                                    <p:animScale>
                                      <p:cBhvr>
                                        <p:cTn id="76" dur="200" decel="100000" autoRev="1" fill="hold">
                                          <p:stCondLst>
                                            <p:cond delay="600"/>
                                          </p:stCondLst>
                                        </p:cTn>
                                        <p:tgtEl>
                                          <p:spTgt spid="12"/>
                                        </p:tgtEl>
                                      </p:cBhvr>
                                      <p:from x="100000" y="100000"/>
                                      <p:to x="80000" y="100000"/>
                                    </p:animScale>
                                    <p:anim by="(#ppt_h/3+#ppt_w*0.1)" calcmode="lin" valueType="num">
                                      <p:cBhvr additive="sum">
                                        <p:cTn id="77" dur="200" decel="100000" autoRev="1" fill="hold">
                                          <p:stCondLst>
                                            <p:cond delay="600"/>
                                          </p:stCondLst>
                                        </p:cTn>
                                        <p:tgtEl>
                                          <p:spTgt spid="12"/>
                                        </p:tgtEl>
                                        <p:attrNameLst>
                                          <p:attrName>ppt_x</p:attrName>
                                        </p:attrNameLst>
                                      </p:cBhvr>
                                    </p:anim>
                                  </p:childTnLst>
                                </p:cTn>
                              </p:par>
                            </p:childTnLst>
                          </p:cTn>
                        </p:par>
                      </p:childTnLst>
                    </p:cTn>
                  </p:par>
                  <p:par>
                    <p:cTn id="78" fill="hold">
                      <p:stCondLst>
                        <p:cond delay="indefinite"/>
                      </p:stCondLst>
                      <p:childTnLst>
                        <p:par>
                          <p:cTn id="79" fill="hold">
                            <p:stCondLst>
                              <p:cond delay="0"/>
                            </p:stCondLst>
                            <p:childTnLst>
                              <p:par>
                                <p:cTn id="80" presetID="51" presetClass="entr" presetSubtype="0" fill="hold" grpId="0" nodeType="click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fade">
                                      <p:cBhvr>
                                        <p:cTn id="82" dur="770" decel="100000"/>
                                        <p:tgtEl>
                                          <p:spTgt spid="5"/>
                                        </p:tgtEl>
                                      </p:cBhvr>
                                    </p:animEffect>
                                    <p:animScale>
                                      <p:cBhvr>
                                        <p:cTn id="83" dur="770" decel="100000"/>
                                        <p:tgtEl>
                                          <p:spTgt spid="5"/>
                                        </p:tgtEl>
                                      </p:cBhvr>
                                      <p:from x="10000" y="10000"/>
                                      <p:to x="200000" y="450000"/>
                                    </p:animScale>
                                    <p:animScale>
                                      <p:cBhvr>
                                        <p:cTn id="84" dur="1230" accel="100000" fill="hold">
                                          <p:stCondLst>
                                            <p:cond delay="770"/>
                                          </p:stCondLst>
                                        </p:cTn>
                                        <p:tgtEl>
                                          <p:spTgt spid="5"/>
                                        </p:tgtEl>
                                      </p:cBhvr>
                                      <p:from x="200000" y="450000"/>
                                      <p:to x="100000" y="100000"/>
                                    </p:animScale>
                                    <p:set>
                                      <p:cBhvr>
                                        <p:cTn id="85" dur="770" fill="hold"/>
                                        <p:tgtEl>
                                          <p:spTgt spid="5"/>
                                        </p:tgtEl>
                                        <p:attrNameLst>
                                          <p:attrName>ppt_x</p:attrName>
                                        </p:attrNameLst>
                                      </p:cBhvr>
                                      <p:to>
                                        <p:strVal val="(0.5)"/>
                                      </p:to>
                                    </p:set>
                                    <p:anim from="(0.5)" to="(#ppt_x)" calcmode="lin" valueType="num">
                                      <p:cBhvr>
                                        <p:cTn id="86" dur="1230" accel="100000" fill="hold">
                                          <p:stCondLst>
                                            <p:cond delay="770"/>
                                          </p:stCondLst>
                                        </p:cTn>
                                        <p:tgtEl>
                                          <p:spTgt spid="5"/>
                                        </p:tgtEl>
                                        <p:attrNameLst>
                                          <p:attrName>ppt_x</p:attrName>
                                        </p:attrNameLst>
                                      </p:cBhvr>
                                    </p:anim>
                                    <p:set>
                                      <p:cBhvr>
                                        <p:cTn id="87" dur="770" fill="hold"/>
                                        <p:tgtEl>
                                          <p:spTgt spid="5"/>
                                        </p:tgtEl>
                                        <p:attrNameLst>
                                          <p:attrName>ppt_y</p:attrName>
                                        </p:attrNameLst>
                                      </p:cBhvr>
                                      <p:to>
                                        <p:strVal val="(#ppt_y+0.4)"/>
                                      </p:to>
                                    </p:set>
                                    <p:anim from="(#ppt_y+0.4)" to="(#ppt_y)" calcmode="lin" valueType="num">
                                      <p:cBhvr>
                                        <p:cTn id="88" dur="1230" accel="100000" fill="hold">
                                          <p:stCondLst>
                                            <p:cond delay="770"/>
                                          </p:stCondLst>
                                        </p:cTn>
                                        <p:tgtEl>
                                          <p:spTgt spid="5"/>
                                        </p:tgtEl>
                                        <p:attrNameLst>
                                          <p:attrName>ppt_y</p:attrName>
                                        </p:attrNameLst>
                                      </p:cBhvr>
                                    </p:anim>
                                  </p:childTnLst>
                                </p:cTn>
                              </p:par>
                              <p:par>
                                <p:cTn id="89" presetID="51" presetClass="entr" presetSubtype="0" fill="hold" grpId="0" nodeType="with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fade">
                                      <p:cBhvr>
                                        <p:cTn id="91" dur="770" decel="100000"/>
                                        <p:tgtEl>
                                          <p:spTgt spid="13"/>
                                        </p:tgtEl>
                                      </p:cBhvr>
                                    </p:animEffect>
                                    <p:animScale>
                                      <p:cBhvr>
                                        <p:cTn id="92" dur="770" decel="100000"/>
                                        <p:tgtEl>
                                          <p:spTgt spid="13"/>
                                        </p:tgtEl>
                                      </p:cBhvr>
                                      <p:from x="10000" y="10000"/>
                                      <p:to x="200000" y="450000"/>
                                    </p:animScale>
                                    <p:animScale>
                                      <p:cBhvr>
                                        <p:cTn id="93" dur="1230" accel="100000" fill="hold">
                                          <p:stCondLst>
                                            <p:cond delay="770"/>
                                          </p:stCondLst>
                                        </p:cTn>
                                        <p:tgtEl>
                                          <p:spTgt spid="13"/>
                                        </p:tgtEl>
                                      </p:cBhvr>
                                      <p:from x="200000" y="450000"/>
                                      <p:to x="100000" y="100000"/>
                                    </p:animScale>
                                    <p:set>
                                      <p:cBhvr>
                                        <p:cTn id="94" dur="770" fill="hold"/>
                                        <p:tgtEl>
                                          <p:spTgt spid="13"/>
                                        </p:tgtEl>
                                        <p:attrNameLst>
                                          <p:attrName>ppt_x</p:attrName>
                                        </p:attrNameLst>
                                      </p:cBhvr>
                                      <p:to>
                                        <p:strVal val="(0.5)"/>
                                      </p:to>
                                    </p:set>
                                    <p:anim from="(0.5)" to="(#ppt_x)" calcmode="lin" valueType="num">
                                      <p:cBhvr>
                                        <p:cTn id="95" dur="1230" accel="100000" fill="hold">
                                          <p:stCondLst>
                                            <p:cond delay="770"/>
                                          </p:stCondLst>
                                        </p:cTn>
                                        <p:tgtEl>
                                          <p:spTgt spid="13"/>
                                        </p:tgtEl>
                                        <p:attrNameLst>
                                          <p:attrName>ppt_x</p:attrName>
                                        </p:attrNameLst>
                                      </p:cBhvr>
                                    </p:anim>
                                    <p:set>
                                      <p:cBhvr>
                                        <p:cTn id="96" dur="770" fill="hold"/>
                                        <p:tgtEl>
                                          <p:spTgt spid="13"/>
                                        </p:tgtEl>
                                        <p:attrNameLst>
                                          <p:attrName>ppt_y</p:attrName>
                                        </p:attrNameLst>
                                      </p:cBhvr>
                                      <p:to>
                                        <p:strVal val="(#ppt_y+0.4)"/>
                                      </p:to>
                                    </p:set>
                                    <p:anim from="(#ppt_y+0.4)" to="(#ppt_y)" calcmode="lin" valueType="num">
                                      <p:cBhvr>
                                        <p:cTn id="97" dur="1230" accel="100000" fill="hold">
                                          <p:stCondLst>
                                            <p:cond delay="770"/>
                                          </p:stCondLst>
                                        </p:cTn>
                                        <p:tgtEl>
                                          <p:spTgt spid="13"/>
                                        </p:tgtEl>
                                        <p:attrNameLst>
                                          <p:attrName>ppt_y</p:attrName>
                                        </p:attrNameLst>
                                      </p:cBhvr>
                                    </p:anim>
                                  </p:childTnLst>
                                </p:cTn>
                              </p:par>
                            </p:childTnLst>
                          </p:cTn>
                        </p:par>
                        <p:par>
                          <p:cTn id="98" fill="hold">
                            <p:stCondLst>
                              <p:cond delay="2000"/>
                            </p:stCondLst>
                            <p:childTnLst>
                              <p:par>
                                <p:cTn id="99" presetID="10" presetClass="entr" presetSubtype="0" fill="hold" nodeType="after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fade">
                                      <p:cBhvr>
                                        <p:cTn id="101"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3" grpId="1">
        <p:bldAsOne/>
      </p:bldGraphic>
      <p:bldP spid="5" grpId="0" animBg="1"/>
      <p:bldP spid="6" grpId="0" animBg="1"/>
      <p:bldP spid="7" grpId="0" animBg="1"/>
      <p:bldP spid="8" grpId="0" animBg="1"/>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04487" y="304800"/>
            <a:ext cx="7125113" cy="924475"/>
          </a:xfrm>
        </p:spPr>
        <p:txBody>
          <a:bodyPr rtlCol="0">
            <a:noAutofit/>
          </a:bodyPr>
          <a:lstStyle/>
          <a:p>
            <a:pPr algn="r">
              <a:defRPr/>
            </a:pPr>
            <a:r>
              <a:rPr lang="fa-IR" sz="4000" b="1" dirty="0">
                <a:solidFill>
                  <a:srgbClr val="FFFF00"/>
                </a:solidFill>
                <a:cs typeface="2  Vahid" pitchFamily="2" charset="-78"/>
              </a:rPr>
              <a:t>ماموريت پژوهش در آموزش و پرورش</a:t>
            </a:r>
            <a:endParaRPr lang="en-US" dirty="0"/>
          </a:p>
        </p:txBody>
      </p:sp>
      <p:sp>
        <p:nvSpPr>
          <p:cNvPr id="3" name="Content Placeholder 2"/>
          <p:cNvSpPr>
            <a:spLocks noGrp="1"/>
          </p:cNvSpPr>
          <p:nvPr>
            <p:ph idx="1"/>
          </p:nvPr>
        </p:nvSpPr>
        <p:spPr>
          <a:xfrm>
            <a:off x="685800" y="1295400"/>
            <a:ext cx="8077200" cy="5181600"/>
          </a:xfrm>
        </p:spPr>
        <p:txBody>
          <a:bodyPr rtlCol="0" anchor="t">
            <a:noAutofit/>
          </a:bodyPr>
          <a:lstStyle/>
          <a:p>
            <a:pPr marL="449263" indent="-449263" algn="just" rtl="1" eaLnBrk="1" fontAlgn="auto" hangingPunct="1">
              <a:lnSpc>
                <a:spcPct val="150000"/>
              </a:lnSpc>
              <a:spcAft>
                <a:spcPts val="0"/>
              </a:spcAft>
              <a:buClr>
                <a:srgbClr val="FFFF00"/>
              </a:buClr>
              <a:buFont typeface="Wingdings 2" pitchFamily="18" charset="2"/>
              <a:buChar char=""/>
              <a:defRPr/>
            </a:pPr>
            <a:r>
              <a:rPr lang="fa-IR" sz="3200" b="1" dirty="0">
                <a:cs typeface="B Nazanin" pitchFamily="2" charset="-78"/>
              </a:rPr>
              <a:t>اگر سالها پژوهش بنیادی صورت گیرد، اما از مدرسه و كاربرد پژوهش درسطح مدرسه غافل باشیم، معلوم نیست محصول زحماتمان کی و چگونه از بین کتاب ها در کتابخانه ها خارج خواهد شد.</a:t>
            </a:r>
          </a:p>
          <a:p>
            <a:pPr marL="449263" indent="-449263" algn="just">
              <a:lnSpc>
                <a:spcPct val="150000"/>
              </a:lnSpc>
              <a:spcAft>
                <a:spcPts val="0"/>
              </a:spcAft>
              <a:buClr>
                <a:srgbClr val="FFFF00"/>
              </a:buClr>
              <a:buFont typeface="Wingdings 2" pitchFamily="18" charset="2"/>
              <a:buChar char=""/>
              <a:defRPr/>
            </a:pPr>
            <a:r>
              <a:rPr lang="fa-IR" sz="3200" b="1" dirty="0">
                <a:solidFill>
                  <a:schemeClr val="accent2">
                    <a:lumMod val="60000"/>
                    <a:lumOff val="40000"/>
                  </a:schemeClr>
                </a:solidFill>
                <a:cs typeface="B Nazanin" pitchFamily="2" charset="-78"/>
              </a:rPr>
              <a:t>لذا نتايج پژوهش ها باید موجب بهبود فرایند یاددهی و يادگيري در کلاس و مدرسه شود.</a:t>
            </a: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4" name="Diagram 13"/>
          <p:cNvGraphicFramePr/>
          <p:nvPr>
            <p:extLst>
              <p:ext uri="{D42A27DB-BD31-4B8C-83A1-F6EECF244321}">
                <p14:modId xmlns:p14="http://schemas.microsoft.com/office/powerpoint/2010/main" val="3923951456"/>
              </p:ext>
            </p:extLst>
          </p:nvPr>
        </p:nvGraphicFramePr>
        <p:xfrm>
          <a:off x="685800" y="1066800"/>
          <a:ext cx="8001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1066800" y="76200"/>
            <a:ext cx="7315200" cy="523220"/>
          </a:xfrm>
          <a:prstGeom prst="rect">
            <a:avLst/>
          </a:prstGeom>
          <a:noFill/>
        </p:spPr>
        <p:txBody>
          <a:bodyPr wrap="square" rtlCol="0">
            <a:spAutoFit/>
          </a:bodyPr>
          <a:lstStyle/>
          <a:p>
            <a:pPr algn="ctr"/>
            <a:r>
              <a:rPr lang="fa-IR" sz="2800" dirty="0">
                <a:solidFill>
                  <a:srgbClr val="FFFF00"/>
                </a:solidFill>
                <a:effectLst>
                  <a:glow rad="228600">
                    <a:schemeClr val="accent5">
                      <a:satMod val="175000"/>
                      <a:alpha val="40000"/>
                    </a:schemeClr>
                  </a:glow>
                  <a:reflection blurRad="6350" stA="55000" endA="300" endPos="45500" dir="5400000" sy="-100000" algn="bl" rotWithShape="0"/>
                </a:effectLst>
                <a:cs typeface="B Titr" pitchFamily="2" charset="-78"/>
              </a:rPr>
              <a:t> حوزه</a:t>
            </a:r>
            <a:r>
              <a:rPr lang="fa-IR" sz="2800" dirty="0"/>
              <a:t>‌</a:t>
            </a:r>
            <a:r>
              <a:rPr lang="fa-IR" sz="2800" dirty="0">
                <a:solidFill>
                  <a:srgbClr val="FFFF00"/>
                </a:solidFill>
                <a:effectLst>
                  <a:glow rad="228600">
                    <a:schemeClr val="accent5">
                      <a:satMod val="175000"/>
                      <a:alpha val="40000"/>
                    </a:schemeClr>
                  </a:glow>
                  <a:reflection blurRad="6350" stA="55000" endA="300" endPos="45500" dir="5400000" sy="-100000" algn="bl" rotWithShape="0"/>
                </a:effectLst>
                <a:cs typeface="B Titr" pitchFamily="2" charset="-78"/>
              </a:rPr>
              <a:t>های تعامل در درس پژوهی</a:t>
            </a:r>
          </a:p>
        </p:txBody>
      </p:sp>
      <p:sp>
        <p:nvSpPr>
          <p:cNvPr id="16" name="TextBox 15"/>
          <p:cNvSpPr txBox="1"/>
          <p:nvPr/>
        </p:nvSpPr>
        <p:spPr>
          <a:xfrm>
            <a:off x="3733800" y="3181290"/>
            <a:ext cx="2057400" cy="400110"/>
          </a:xfrm>
          <a:prstGeom prst="rect">
            <a:avLst/>
          </a:prstGeom>
          <a:noFill/>
        </p:spPr>
        <p:txBody>
          <a:bodyPr wrap="square" rtlCol="0">
            <a:spAutoFit/>
          </a:bodyPr>
          <a:lstStyle/>
          <a:p>
            <a:pPr algn="ctr" rtl="0" fontAlgn="auto">
              <a:spcBef>
                <a:spcPts val="0"/>
              </a:spcBef>
              <a:spcAft>
                <a:spcPts val="0"/>
              </a:spcAft>
              <a:defRPr/>
            </a:pPr>
            <a:r>
              <a:rPr lang="fa-IR" sz="2000" b="1" dirty="0">
                <a:solidFill>
                  <a:srgbClr val="FF0000"/>
                </a:solidFill>
                <a:effectLst>
                  <a:outerShdw blurRad="38100" dist="38100" dir="2700000" algn="tl">
                    <a:srgbClr val="000000">
                      <a:alpha val="43137"/>
                    </a:srgbClr>
                  </a:outerShdw>
                </a:effectLst>
                <a:cs typeface="2  Titr" pitchFamily="2" charset="-78"/>
              </a:rPr>
              <a:t>تولید دانش حرفه‌ای</a:t>
            </a:r>
          </a:p>
        </p:txBody>
      </p:sp>
    </p:spTree>
    <p:extLst>
      <p:ext uri="{BB962C8B-B14F-4D97-AF65-F5344CB8AC3E}">
        <p14:creationId xmlns:p14="http://schemas.microsoft.com/office/powerpoint/2010/main" val="4942138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graphicEl>
                                              <a:dgm id="{7CAA9EBD-F476-49AB-9AB6-61328CC0D93E}"/>
                                            </p:graphicEl>
                                          </p:spTgt>
                                        </p:tgtEl>
                                        <p:attrNameLst>
                                          <p:attrName>style.visibility</p:attrName>
                                        </p:attrNameLst>
                                      </p:cBhvr>
                                      <p:to>
                                        <p:strVal val="visible"/>
                                      </p:to>
                                    </p:set>
                                    <p:animEffect transition="in" filter="fade">
                                      <p:cBhvr>
                                        <p:cTn id="7" dur="1000"/>
                                        <p:tgtEl>
                                          <p:spTgt spid="14">
                                            <p:graphicEl>
                                              <a:dgm id="{7CAA9EBD-F476-49AB-9AB6-61328CC0D93E}"/>
                                            </p:graphicEl>
                                          </p:spTgt>
                                        </p:tgtEl>
                                      </p:cBhvr>
                                    </p:animEffect>
                                    <p:anim calcmode="lin" valueType="num">
                                      <p:cBhvr>
                                        <p:cTn id="8" dur="1000" fill="hold"/>
                                        <p:tgtEl>
                                          <p:spTgt spid="14">
                                            <p:graphicEl>
                                              <a:dgm id="{7CAA9EBD-F476-49AB-9AB6-61328CC0D93E}"/>
                                            </p:graphicEl>
                                          </p:spTgt>
                                        </p:tgtEl>
                                        <p:attrNameLst>
                                          <p:attrName>ppt_x</p:attrName>
                                        </p:attrNameLst>
                                      </p:cBhvr>
                                      <p:tavLst>
                                        <p:tav tm="0">
                                          <p:val>
                                            <p:strVal val="#ppt_x"/>
                                          </p:val>
                                        </p:tav>
                                        <p:tav tm="100000">
                                          <p:val>
                                            <p:strVal val="#ppt_x"/>
                                          </p:val>
                                        </p:tav>
                                      </p:tavLst>
                                    </p:anim>
                                    <p:anim calcmode="lin" valueType="num">
                                      <p:cBhvr>
                                        <p:cTn id="9" dur="1000" fill="hold"/>
                                        <p:tgtEl>
                                          <p:spTgt spid="14">
                                            <p:graphicEl>
                                              <a:dgm id="{7CAA9EBD-F476-49AB-9AB6-61328CC0D93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
                                            <p:graphicEl>
                                              <a:dgm id="{ABC07A05-9EA1-40A2-A521-D33BA35F8086}"/>
                                            </p:graphicEl>
                                          </p:spTgt>
                                        </p:tgtEl>
                                        <p:attrNameLst>
                                          <p:attrName>style.visibility</p:attrName>
                                        </p:attrNameLst>
                                      </p:cBhvr>
                                      <p:to>
                                        <p:strVal val="visible"/>
                                      </p:to>
                                    </p:set>
                                    <p:animEffect transition="in" filter="fade">
                                      <p:cBhvr>
                                        <p:cTn id="12" dur="1000"/>
                                        <p:tgtEl>
                                          <p:spTgt spid="14">
                                            <p:graphicEl>
                                              <a:dgm id="{ABC07A05-9EA1-40A2-A521-D33BA35F8086}"/>
                                            </p:graphicEl>
                                          </p:spTgt>
                                        </p:tgtEl>
                                      </p:cBhvr>
                                    </p:animEffect>
                                    <p:anim calcmode="lin" valueType="num">
                                      <p:cBhvr>
                                        <p:cTn id="13" dur="1000" fill="hold"/>
                                        <p:tgtEl>
                                          <p:spTgt spid="14">
                                            <p:graphicEl>
                                              <a:dgm id="{ABC07A05-9EA1-40A2-A521-D33BA35F8086}"/>
                                            </p:graphicEl>
                                          </p:spTgt>
                                        </p:tgtEl>
                                        <p:attrNameLst>
                                          <p:attrName>ppt_x</p:attrName>
                                        </p:attrNameLst>
                                      </p:cBhvr>
                                      <p:tavLst>
                                        <p:tav tm="0">
                                          <p:val>
                                            <p:strVal val="#ppt_x"/>
                                          </p:val>
                                        </p:tav>
                                        <p:tav tm="100000">
                                          <p:val>
                                            <p:strVal val="#ppt_x"/>
                                          </p:val>
                                        </p:tav>
                                      </p:tavLst>
                                    </p:anim>
                                    <p:anim calcmode="lin" valueType="num">
                                      <p:cBhvr>
                                        <p:cTn id="14" dur="1000" fill="hold"/>
                                        <p:tgtEl>
                                          <p:spTgt spid="14">
                                            <p:graphicEl>
                                              <a:dgm id="{ABC07A05-9EA1-40A2-A521-D33BA35F8086}"/>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
                                            <p:graphicEl>
                                              <a:dgm id="{9129D696-347B-457A-8518-6B288FEF8816}"/>
                                            </p:graphicEl>
                                          </p:spTgt>
                                        </p:tgtEl>
                                        <p:attrNameLst>
                                          <p:attrName>style.visibility</p:attrName>
                                        </p:attrNameLst>
                                      </p:cBhvr>
                                      <p:to>
                                        <p:strVal val="visible"/>
                                      </p:to>
                                    </p:set>
                                    <p:animEffect transition="in" filter="fade">
                                      <p:cBhvr>
                                        <p:cTn id="19" dur="1000"/>
                                        <p:tgtEl>
                                          <p:spTgt spid="14">
                                            <p:graphicEl>
                                              <a:dgm id="{9129D696-347B-457A-8518-6B288FEF8816}"/>
                                            </p:graphicEl>
                                          </p:spTgt>
                                        </p:tgtEl>
                                      </p:cBhvr>
                                    </p:animEffect>
                                    <p:anim calcmode="lin" valueType="num">
                                      <p:cBhvr>
                                        <p:cTn id="20" dur="1000" fill="hold"/>
                                        <p:tgtEl>
                                          <p:spTgt spid="14">
                                            <p:graphicEl>
                                              <a:dgm id="{9129D696-347B-457A-8518-6B288FEF8816}"/>
                                            </p:graphicEl>
                                          </p:spTgt>
                                        </p:tgtEl>
                                        <p:attrNameLst>
                                          <p:attrName>ppt_x</p:attrName>
                                        </p:attrNameLst>
                                      </p:cBhvr>
                                      <p:tavLst>
                                        <p:tav tm="0">
                                          <p:val>
                                            <p:strVal val="#ppt_x"/>
                                          </p:val>
                                        </p:tav>
                                        <p:tav tm="100000">
                                          <p:val>
                                            <p:strVal val="#ppt_x"/>
                                          </p:val>
                                        </p:tav>
                                      </p:tavLst>
                                    </p:anim>
                                    <p:anim calcmode="lin" valueType="num">
                                      <p:cBhvr>
                                        <p:cTn id="21" dur="1000" fill="hold"/>
                                        <p:tgtEl>
                                          <p:spTgt spid="14">
                                            <p:graphicEl>
                                              <a:dgm id="{9129D696-347B-457A-8518-6B288FEF8816}"/>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graphicEl>
                                              <a:dgm id="{D6D38E65-E5A9-41A7-8448-5453D30A3458}"/>
                                            </p:graphicEl>
                                          </p:spTgt>
                                        </p:tgtEl>
                                        <p:attrNameLst>
                                          <p:attrName>style.visibility</p:attrName>
                                        </p:attrNameLst>
                                      </p:cBhvr>
                                      <p:to>
                                        <p:strVal val="visible"/>
                                      </p:to>
                                    </p:set>
                                    <p:animEffect transition="in" filter="fade">
                                      <p:cBhvr>
                                        <p:cTn id="26" dur="1000"/>
                                        <p:tgtEl>
                                          <p:spTgt spid="14">
                                            <p:graphicEl>
                                              <a:dgm id="{D6D38E65-E5A9-41A7-8448-5453D30A3458}"/>
                                            </p:graphicEl>
                                          </p:spTgt>
                                        </p:tgtEl>
                                      </p:cBhvr>
                                    </p:animEffect>
                                    <p:anim calcmode="lin" valueType="num">
                                      <p:cBhvr>
                                        <p:cTn id="27" dur="1000" fill="hold"/>
                                        <p:tgtEl>
                                          <p:spTgt spid="14">
                                            <p:graphicEl>
                                              <a:dgm id="{D6D38E65-E5A9-41A7-8448-5453D30A3458}"/>
                                            </p:graphicEl>
                                          </p:spTgt>
                                        </p:tgtEl>
                                        <p:attrNameLst>
                                          <p:attrName>ppt_x</p:attrName>
                                        </p:attrNameLst>
                                      </p:cBhvr>
                                      <p:tavLst>
                                        <p:tav tm="0">
                                          <p:val>
                                            <p:strVal val="#ppt_x"/>
                                          </p:val>
                                        </p:tav>
                                        <p:tav tm="100000">
                                          <p:val>
                                            <p:strVal val="#ppt_x"/>
                                          </p:val>
                                        </p:tav>
                                      </p:tavLst>
                                    </p:anim>
                                    <p:anim calcmode="lin" valueType="num">
                                      <p:cBhvr>
                                        <p:cTn id="28" dur="1000" fill="hold"/>
                                        <p:tgtEl>
                                          <p:spTgt spid="14">
                                            <p:graphicEl>
                                              <a:dgm id="{D6D38E65-E5A9-41A7-8448-5453D30A3458}"/>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4">
                                            <p:graphicEl>
                                              <a:dgm id="{2EE9B5A2-CD16-4948-A08A-C824D6D1F1A3}"/>
                                            </p:graphicEl>
                                          </p:spTgt>
                                        </p:tgtEl>
                                        <p:attrNameLst>
                                          <p:attrName>style.visibility</p:attrName>
                                        </p:attrNameLst>
                                      </p:cBhvr>
                                      <p:to>
                                        <p:strVal val="visible"/>
                                      </p:to>
                                    </p:set>
                                    <p:animEffect transition="in" filter="fade">
                                      <p:cBhvr>
                                        <p:cTn id="33" dur="1000"/>
                                        <p:tgtEl>
                                          <p:spTgt spid="14">
                                            <p:graphicEl>
                                              <a:dgm id="{2EE9B5A2-CD16-4948-A08A-C824D6D1F1A3}"/>
                                            </p:graphicEl>
                                          </p:spTgt>
                                        </p:tgtEl>
                                      </p:cBhvr>
                                    </p:animEffect>
                                    <p:anim calcmode="lin" valueType="num">
                                      <p:cBhvr>
                                        <p:cTn id="34" dur="1000" fill="hold"/>
                                        <p:tgtEl>
                                          <p:spTgt spid="14">
                                            <p:graphicEl>
                                              <a:dgm id="{2EE9B5A2-CD16-4948-A08A-C824D6D1F1A3}"/>
                                            </p:graphicEl>
                                          </p:spTgt>
                                        </p:tgtEl>
                                        <p:attrNameLst>
                                          <p:attrName>ppt_x</p:attrName>
                                        </p:attrNameLst>
                                      </p:cBhvr>
                                      <p:tavLst>
                                        <p:tav tm="0">
                                          <p:val>
                                            <p:strVal val="#ppt_x"/>
                                          </p:val>
                                        </p:tav>
                                        <p:tav tm="100000">
                                          <p:val>
                                            <p:strVal val="#ppt_x"/>
                                          </p:val>
                                        </p:tav>
                                      </p:tavLst>
                                    </p:anim>
                                    <p:anim calcmode="lin" valueType="num">
                                      <p:cBhvr>
                                        <p:cTn id="35" dur="1000" fill="hold"/>
                                        <p:tgtEl>
                                          <p:spTgt spid="14">
                                            <p:graphicEl>
                                              <a:dgm id="{2EE9B5A2-CD16-4948-A08A-C824D6D1F1A3}"/>
                                            </p:graphic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4">
                                            <p:graphicEl>
                                              <a:dgm id="{62F163CE-EDA8-4A0F-9A57-53250F50B3EE}"/>
                                            </p:graphicEl>
                                          </p:spTgt>
                                        </p:tgtEl>
                                        <p:attrNameLst>
                                          <p:attrName>style.visibility</p:attrName>
                                        </p:attrNameLst>
                                      </p:cBhvr>
                                      <p:to>
                                        <p:strVal val="visible"/>
                                      </p:to>
                                    </p:set>
                                    <p:animEffect transition="in" filter="fade">
                                      <p:cBhvr>
                                        <p:cTn id="40" dur="1000"/>
                                        <p:tgtEl>
                                          <p:spTgt spid="14">
                                            <p:graphicEl>
                                              <a:dgm id="{62F163CE-EDA8-4A0F-9A57-53250F50B3EE}"/>
                                            </p:graphicEl>
                                          </p:spTgt>
                                        </p:tgtEl>
                                      </p:cBhvr>
                                    </p:animEffect>
                                    <p:anim calcmode="lin" valueType="num">
                                      <p:cBhvr>
                                        <p:cTn id="41" dur="1000" fill="hold"/>
                                        <p:tgtEl>
                                          <p:spTgt spid="14">
                                            <p:graphicEl>
                                              <a:dgm id="{62F163CE-EDA8-4A0F-9A57-53250F50B3EE}"/>
                                            </p:graphicEl>
                                          </p:spTgt>
                                        </p:tgtEl>
                                        <p:attrNameLst>
                                          <p:attrName>ppt_x</p:attrName>
                                        </p:attrNameLst>
                                      </p:cBhvr>
                                      <p:tavLst>
                                        <p:tav tm="0">
                                          <p:val>
                                            <p:strVal val="#ppt_x"/>
                                          </p:val>
                                        </p:tav>
                                        <p:tav tm="100000">
                                          <p:val>
                                            <p:strVal val="#ppt_x"/>
                                          </p:val>
                                        </p:tav>
                                      </p:tavLst>
                                    </p:anim>
                                    <p:anim calcmode="lin" valueType="num">
                                      <p:cBhvr>
                                        <p:cTn id="42" dur="1000" fill="hold"/>
                                        <p:tgtEl>
                                          <p:spTgt spid="14">
                                            <p:graphicEl>
                                              <a:dgm id="{62F163CE-EDA8-4A0F-9A57-53250F50B3EE}"/>
                                            </p:graphic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4">
                                            <p:graphicEl>
                                              <a:dgm id="{40F08305-8583-4848-9D4D-1C86915A5630}"/>
                                            </p:graphicEl>
                                          </p:spTgt>
                                        </p:tgtEl>
                                        <p:attrNameLst>
                                          <p:attrName>style.visibility</p:attrName>
                                        </p:attrNameLst>
                                      </p:cBhvr>
                                      <p:to>
                                        <p:strVal val="visible"/>
                                      </p:to>
                                    </p:set>
                                    <p:animEffect transition="in" filter="fade">
                                      <p:cBhvr>
                                        <p:cTn id="47" dur="1000"/>
                                        <p:tgtEl>
                                          <p:spTgt spid="14">
                                            <p:graphicEl>
                                              <a:dgm id="{40F08305-8583-4848-9D4D-1C86915A5630}"/>
                                            </p:graphicEl>
                                          </p:spTgt>
                                        </p:tgtEl>
                                      </p:cBhvr>
                                    </p:animEffect>
                                    <p:anim calcmode="lin" valueType="num">
                                      <p:cBhvr>
                                        <p:cTn id="48" dur="1000" fill="hold"/>
                                        <p:tgtEl>
                                          <p:spTgt spid="14">
                                            <p:graphicEl>
                                              <a:dgm id="{40F08305-8583-4848-9D4D-1C86915A5630}"/>
                                            </p:graphicEl>
                                          </p:spTgt>
                                        </p:tgtEl>
                                        <p:attrNameLst>
                                          <p:attrName>ppt_x</p:attrName>
                                        </p:attrNameLst>
                                      </p:cBhvr>
                                      <p:tavLst>
                                        <p:tav tm="0">
                                          <p:val>
                                            <p:strVal val="#ppt_x"/>
                                          </p:val>
                                        </p:tav>
                                        <p:tav tm="100000">
                                          <p:val>
                                            <p:strVal val="#ppt_x"/>
                                          </p:val>
                                        </p:tav>
                                      </p:tavLst>
                                    </p:anim>
                                    <p:anim calcmode="lin" valueType="num">
                                      <p:cBhvr>
                                        <p:cTn id="49" dur="1000" fill="hold"/>
                                        <p:tgtEl>
                                          <p:spTgt spid="14">
                                            <p:graphicEl>
                                              <a:dgm id="{40F08305-8583-4848-9D4D-1C86915A5630}"/>
                                            </p:graphic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4">
                                            <p:graphicEl>
                                              <a:dgm id="{DC4B4E30-C273-4957-907D-3CE65CEB7479}"/>
                                            </p:graphicEl>
                                          </p:spTgt>
                                        </p:tgtEl>
                                        <p:attrNameLst>
                                          <p:attrName>style.visibility</p:attrName>
                                        </p:attrNameLst>
                                      </p:cBhvr>
                                      <p:to>
                                        <p:strVal val="visible"/>
                                      </p:to>
                                    </p:set>
                                    <p:animEffect transition="in" filter="fade">
                                      <p:cBhvr>
                                        <p:cTn id="54" dur="1000"/>
                                        <p:tgtEl>
                                          <p:spTgt spid="14">
                                            <p:graphicEl>
                                              <a:dgm id="{DC4B4E30-C273-4957-907D-3CE65CEB7479}"/>
                                            </p:graphicEl>
                                          </p:spTgt>
                                        </p:tgtEl>
                                      </p:cBhvr>
                                    </p:animEffect>
                                    <p:anim calcmode="lin" valueType="num">
                                      <p:cBhvr>
                                        <p:cTn id="55" dur="1000" fill="hold"/>
                                        <p:tgtEl>
                                          <p:spTgt spid="14">
                                            <p:graphicEl>
                                              <a:dgm id="{DC4B4E30-C273-4957-907D-3CE65CEB7479}"/>
                                            </p:graphicEl>
                                          </p:spTgt>
                                        </p:tgtEl>
                                        <p:attrNameLst>
                                          <p:attrName>ppt_x</p:attrName>
                                        </p:attrNameLst>
                                      </p:cBhvr>
                                      <p:tavLst>
                                        <p:tav tm="0">
                                          <p:val>
                                            <p:strVal val="#ppt_x"/>
                                          </p:val>
                                        </p:tav>
                                        <p:tav tm="100000">
                                          <p:val>
                                            <p:strVal val="#ppt_x"/>
                                          </p:val>
                                        </p:tav>
                                      </p:tavLst>
                                    </p:anim>
                                    <p:anim calcmode="lin" valueType="num">
                                      <p:cBhvr>
                                        <p:cTn id="56" dur="1000" fill="hold"/>
                                        <p:tgtEl>
                                          <p:spTgt spid="14">
                                            <p:graphicEl>
                                              <a:dgm id="{DC4B4E30-C273-4957-907D-3CE65CEB7479}"/>
                                            </p:graphic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graphicEl>
                                              <a:dgm id="{30654894-AA49-404F-98DD-FDA6DEAA73B8}"/>
                                            </p:graphicEl>
                                          </p:spTgt>
                                        </p:tgtEl>
                                        <p:attrNameLst>
                                          <p:attrName>style.visibility</p:attrName>
                                        </p:attrNameLst>
                                      </p:cBhvr>
                                      <p:to>
                                        <p:strVal val="visible"/>
                                      </p:to>
                                    </p:set>
                                    <p:animEffect transition="in" filter="fade">
                                      <p:cBhvr>
                                        <p:cTn id="61" dur="1000"/>
                                        <p:tgtEl>
                                          <p:spTgt spid="14">
                                            <p:graphicEl>
                                              <a:dgm id="{30654894-AA49-404F-98DD-FDA6DEAA73B8}"/>
                                            </p:graphicEl>
                                          </p:spTgt>
                                        </p:tgtEl>
                                      </p:cBhvr>
                                    </p:animEffect>
                                    <p:anim calcmode="lin" valueType="num">
                                      <p:cBhvr>
                                        <p:cTn id="62" dur="1000" fill="hold"/>
                                        <p:tgtEl>
                                          <p:spTgt spid="14">
                                            <p:graphicEl>
                                              <a:dgm id="{30654894-AA49-404F-98DD-FDA6DEAA73B8}"/>
                                            </p:graphicEl>
                                          </p:spTgt>
                                        </p:tgtEl>
                                        <p:attrNameLst>
                                          <p:attrName>ppt_x</p:attrName>
                                        </p:attrNameLst>
                                      </p:cBhvr>
                                      <p:tavLst>
                                        <p:tav tm="0">
                                          <p:val>
                                            <p:strVal val="#ppt_x"/>
                                          </p:val>
                                        </p:tav>
                                        <p:tav tm="100000">
                                          <p:val>
                                            <p:strVal val="#ppt_x"/>
                                          </p:val>
                                        </p:tav>
                                      </p:tavLst>
                                    </p:anim>
                                    <p:anim calcmode="lin" valueType="num">
                                      <p:cBhvr>
                                        <p:cTn id="63" dur="1000" fill="hold"/>
                                        <p:tgtEl>
                                          <p:spTgt spid="14">
                                            <p:graphicEl>
                                              <a:dgm id="{30654894-AA49-404F-98DD-FDA6DEAA73B8}"/>
                                            </p:graphic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4">
                                            <p:graphicEl>
                                              <a:dgm id="{23AC9921-5372-4C63-8E1B-0297E174963C}"/>
                                            </p:graphicEl>
                                          </p:spTgt>
                                        </p:tgtEl>
                                        <p:attrNameLst>
                                          <p:attrName>style.visibility</p:attrName>
                                        </p:attrNameLst>
                                      </p:cBhvr>
                                      <p:to>
                                        <p:strVal val="visible"/>
                                      </p:to>
                                    </p:set>
                                    <p:animEffect transition="in" filter="fade">
                                      <p:cBhvr>
                                        <p:cTn id="68" dur="1000"/>
                                        <p:tgtEl>
                                          <p:spTgt spid="14">
                                            <p:graphicEl>
                                              <a:dgm id="{23AC9921-5372-4C63-8E1B-0297E174963C}"/>
                                            </p:graphicEl>
                                          </p:spTgt>
                                        </p:tgtEl>
                                      </p:cBhvr>
                                    </p:animEffect>
                                    <p:anim calcmode="lin" valueType="num">
                                      <p:cBhvr>
                                        <p:cTn id="69" dur="1000" fill="hold"/>
                                        <p:tgtEl>
                                          <p:spTgt spid="14">
                                            <p:graphicEl>
                                              <a:dgm id="{23AC9921-5372-4C63-8E1B-0297E174963C}"/>
                                            </p:graphicEl>
                                          </p:spTgt>
                                        </p:tgtEl>
                                        <p:attrNameLst>
                                          <p:attrName>ppt_x</p:attrName>
                                        </p:attrNameLst>
                                      </p:cBhvr>
                                      <p:tavLst>
                                        <p:tav tm="0">
                                          <p:val>
                                            <p:strVal val="#ppt_x"/>
                                          </p:val>
                                        </p:tav>
                                        <p:tav tm="100000">
                                          <p:val>
                                            <p:strVal val="#ppt_x"/>
                                          </p:val>
                                        </p:tav>
                                      </p:tavLst>
                                    </p:anim>
                                    <p:anim calcmode="lin" valueType="num">
                                      <p:cBhvr>
                                        <p:cTn id="70" dur="1000" fill="hold"/>
                                        <p:tgtEl>
                                          <p:spTgt spid="14">
                                            <p:graphicEl>
                                              <a:dgm id="{23AC9921-5372-4C63-8E1B-0297E174963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lvlOne"/>
        </p:bldSub>
      </p:bldGraphic>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bg>
      <p:bgRef idx="1002">
        <a:schemeClr val="bg2"/>
      </p:bgRef>
    </p:bg>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a:xfrm>
            <a:off x="1009442" y="228600"/>
            <a:ext cx="7125113" cy="924475"/>
          </a:xfrm>
        </p:spPr>
        <p:txBody>
          <a:bodyPr/>
          <a:lstStyle/>
          <a:p>
            <a:pPr algn="r"/>
            <a:r>
              <a:rPr lang="fa-IR" sz="4000" dirty="0">
                <a:solidFill>
                  <a:srgbClr val="FFFF00"/>
                </a:solidFill>
                <a:cs typeface="2  Vahid" pitchFamily="2" charset="-78"/>
              </a:rPr>
              <a:t>نتیجه:</a:t>
            </a:r>
            <a:endParaRPr lang="en-US" sz="3600" dirty="0">
              <a:solidFill>
                <a:srgbClr val="FFFF00"/>
              </a:solidFill>
              <a:cs typeface="2  Vahid" pitchFamily="2" charset="-78"/>
            </a:endParaRPr>
          </a:p>
        </p:txBody>
      </p:sp>
      <p:sp>
        <p:nvSpPr>
          <p:cNvPr id="473091" name="Rectangle 3"/>
          <p:cNvSpPr>
            <a:spLocks noGrp="1" noChangeArrowheads="1"/>
          </p:cNvSpPr>
          <p:nvPr>
            <p:ph idx="1"/>
          </p:nvPr>
        </p:nvSpPr>
        <p:spPr>
          <a:xfrm>
            <a:off x="938213" y="1905000"/>
            <a:ext cx="7553325" cy="3276600"/>
          </a:xfrm>
        </p:spPr>
        <p:txBody>
          <a:bodyPr anchor="t">
            <a:normAutofit/>
          </a:bodyPr>
          <a:lstStyle/>
          <a:p>
            <a:pPr algn="ctr" rtl="0">
              <a:lnSpc>
                <a:spcPct val="200000"/>
              </a:lnSpc>
              <a:buNone/>
            </a:pPr>
            <a:r>
              <a:rPr lang="en-US" sz="3200" b="1" dirty="0">
                <a:solidFill>
                  <a:srgbClr val="00B0F0"/>
                </a:solidFill>
                <a:cs typeface="2  Vahid" pitchFamily="2" charset="-78"/>
              </a:rPr>
              <a:t>There is no “I” in School</a:t>
            </a:r>
            <a:endParaRPr lang="fa-IR" sz="3200" b="1" dirty="0">
              <a:solidFill>
                <a:srgbClr val="00B0F0"/>
              </a:solidFill>
            </a:endParaRPr>
          </a:p>
          <a:p>
            <a:pPr algn="ctr" rtl="0" eaLnBrk="1" hangingPunct="1">
              <a:lnSpc>
                <a:spcPct val="200000"/>
              </a:lnSpc>
              <a:buFont typeface="Wingdings" pitchFamily="2" charset="2"/>
              <a:buNone/>
            </a:pPr>
            <a:r>
              <a:rPr lang="en-US" sz="4000" b="1" dirty="0">
                <a:solidFill>
                  <a:srgbClr val="9FFB25"/>
                </a:solidFill>
                <a:latin typeface="Garamond" pitchFamily="18" charset="0"/>
              </a:rPr>
              <a:t>Lesson Study is a Team Process…</a:t>
            </a:r>
          </a:p>
        </p:txBody>
      </p:sp>
      <p:sp>
        <p:nvSpPr>
          <p:cNvPr id="5" name="Slide Number Placeholder 5"/>
          <p:cNvSpPr>
            <a:spLocks noGrp="1"/>
          </p:cNvSpPr>
          <p:nvPr>
            <p:ph type="sldNum" sz="quarter" idx="12"/>
          </p:nvPr>
        </p:nvSpPr>
        <p:spPr/>
        <p:txBody>
          <a:bodyPr/>
          <a:lstStyle/>
          <a:p>
            <a:pPr>
              <a:defRPr/>
            </a:pPr>
            <a:fld id="{24E81B7C-F4B2-4A60-942F-EE5F883477C9}" type="slidenum">
              <a:rPr lang="en-US"/>
              <a:pPr>
                <a:defRPr/>
              </a:pPr>
              <a:t>61</a:t>
            </a:fld>
            <a:endParaRPr lang="en-US"/>
          </a:p>
        </p:txBody>
      </p:sp>
      <p:cxnSp>
        <p:nvCxnSpPr>
          <p:cNvPr id="6" name="Straight Connector 5"/>
          <p:cNvCxnSpPr/>
          <p:nvPr/>
        </p:nvCxnSpPr>
        <p:spPr>
          <a:xfrm flipH="1">
            <a:off x="1042987"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73091">
                                            <p:txEl>
                                              <p:pRg st="0" end="0"/>
                                            </p:txEl>
                                          </p:spTgt>
                                        </p:tgtEl>
                                        <p:attrNameLst>
                                          <p:attrName>style.visibility</p:attrName>
                                        </p:attrNameLst>
                                      </p:cBhvr>
                                      <p:to>
                                        <p:strVal val="visible"/>
                                      </p:to>
                                    </p:set>
                                    <p:anim calcmode="lin" valueType="num">
                                      <p:cBhvr>
                                        <p:cTn id="7" dur="1000" fill="hold"/>
                                        <p:tgtEl>
                                          <p:spTgt spid="4730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7309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730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73091">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4" name="drumroll.wav"/>
                                        </p:tgtEl>
                                      </p:cMediaNode>
                                    </p:audio>
                                  </p:sub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473091">
                                            <p:txEl>
                                              <p:pRg st="1" end="1"/>
                                            </p:txEl>
                                          </p:spTgt>
                                        </p:tgtEl>
                                        <p:attrNameLst>
                                          <p:attrName>style.visibility</p:attrName>
                                        </p:attrNameLst>
                                      </p:cBhvr>
                                      <p:to>
                                        <p:strVal val="visible"/>
                                      </p:to>
                                    </p:set>
                                    <p:anim calcmode="lin" valueType="num">
                                      <p:cBhvr>
                                        <p:cTn id="15" dur="1000" fill="hold"/>
                                        <p:tgtEl>
                                          <p:spTgt spid="47309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7309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7309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73091">
                                            <p:txEl>
                                              <p:pRg st="1" end="1"/>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3"/>
                                            </p:cond>
                                          </p:stCondLst>
                                          <p:endCondLst>
                                            <p:cond evt="onStopAudio" delay="0">
                                              <p:tgtEl>
                                                <p:sldTgt/>
                                              </p:tgtEl>
                                            </p:cond>
                                          </p:endCondLst>
                                        </p:cTn>
                                        <p:tgtEl>
                                          <p:sndTgt r:embed="rId4"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1"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76200"/>
            <a:ext cx="7010400" cy="914400"/>
          </a:xfrm>
        </p:spPr>
        <p:txBody>
          <a:bodyPr rtlCol="0">
            <a:normAutofit/>
          </a:bodyPr>
          <a:lstStyle/>
          <a:p>
            <a:pPr algn="r" eaLnBrk="1" fontAlgn="auto" hangingPunct="1">
              <a:spcAft>
                <a:spcPts val="0"/>
              </a:spcAft>
              <a:defRPr/>
            </a:pPr>
            <a:r>
              <a:rPr lang="ar-SA" b="1" dirty="0">
                <a:solidFill>
                  <a:srgbClr val="FFFF00"/>
                </a:solidFill>
                <a:cs typeface="2  Vahid" pitchFamily="2" charset="-78"/>
              </a:rPr>
              <a:t>شروع كار با </a:t>
            </a:r>
            <a:r>
              <a:rPr lang="fa-IR" b="1" dirty="0">
                <a:solidFill>
                  <a:srgbClr val="FFFF00"/>
                </a:solidFill>
                <a:cs typeface="2  Vahid" pitchFamily="2" charset="-78"/>
              </a:rPr>
              <a:t>آمادگي</a:t>
            </a:r>
            <a:r>
              <a:rPr lang="ar-SA" b="1" dirty="0">
                <a:solidFill>
                  <a:srgbClr val="FFFF00"/>
                </a:solidFill>
                <a:cs typeface="2  Vahid" pitchFamily="2" charset="-78"/>
              </a:rPr>
              <a:t> لازم</a:t>
            </a:r>
            <a:endParaRPr lang="en-US" dirty="0">
              <a:solidFill>
                <a:srgbClr val="FFFF00"/>
              </a:solidFill>
              <a:cs typeface="2  Vahid" pitchFamily="2" charset="-78"/>
            </a:endParaRPr>
          </a:p>
        </p:txBody>
      </p:sp>
      <p:sp>
        <p:nvSpPr>
          <p:cNvPr id="61443" name="Subtitle 2"/>
          <p:cNvSpPr>
            <a:spLocks noGrp="1"/>
          </p:cNvSpPr>
          <p:nvPr>
            <p:ph type="subTitle" idx="1"/>
          </p:nvPr>
        </p:nvSpPr>
        <p:spPr>
          <a:xfrm>
            <a:off x="1371600" y="2667000"/>
            <a:ext cx="6400800" cy="1752600"/>
          </a:xfrm>
        </p:spPr>
        <p:txBody>
          <a:bodyPr>
            <a:normAutofit/>
          </a:bodyPr>
          <a:lstStyle/>
          <a:p>
            <a:pPr algn="just" rtl="1" eaLnBrk="1" hangingPunct="1">
              <a:lnSpc>
                <a:spcPct val="150000"/>
              </a:lnSpc>
            </a:pPr>
            <a:r>
              <a:rPr lang="ar-SA" sz="2800" b="1" dirty="0">
                <a:solidFill>
                  <a:schemeClr val="tx1"/>
                </a:solidFill>
                <a:cs typeface="B Compset" pitchFamily="2" charset="-78"/>
              </a:rPr>
              <a:t>ايجاد آمادگي، اولين مرحله در مطرح كردن موضوع درس‌پژوهي است. </a:t>
            </a:r>
            <a:endParaRPr lang="en-US" sz="2800" b="1" dirty="0">
              <a:solidFill>
                <a:schemeClr val="tx1"/>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62466" name="Title 1"/>
          <p:cNvSpPr>
            <a:spLocks noGrp="1"/>
          </p:cNvSpPr>
          <p:nvPr>
            <p:ph type="title"/>
          </p:nvPr>
        </p:nvSpPr>
        <p:spPr>
          <a:xfrm>
            <a:off x="1009442" y="228600"/>
            <a:ext cx="7125113" cy="924475"/>
          </a:xfrm>
        </p:spPr>
        <p:txBody>
          <a:bodyPr/>
          <a:lstStyle/>
          <a:p>
            <a:pPr algn="r" eaLnBrk="1" hangingPunct="1"/>
            <a:r>
              <a:rPr lang="ar-SA" sz="4000" b="1" dirty="0">
                <a:solidFill>
                  <a:srgbClr val="FFFF00"/>
                </a:solidFill>
                <a:cs typeface="2  Vahid" pitchFamily="2" charset="-78"/>
              </a:rPr>
              <a:t>معلمان مشتاق و متعهد</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762001" y="1295400"/>
            <a:ext cx="7848599" cy="5029200"/>
          </a:xfrm>
        </p:spPr>
        <p:txBody>
          <a:bodyPr rtlCol="0" anchor="t">
            <a:noAutofit/>
          </a:bodyPr>
          <a:lstStyle/>
          <a:p>
            <a:pPr algn="just" rtl="1" eaLnBrk="1" fontAlgn="auto" hangingPunct="1">
              <a:lnSpc>
                <a:spcPct val="170000"/>
              </a:lnSpc>
              <a:spcAft>
                <a:spcPts val="0"/>
              </a:spcAft>
              <a:buClr>
                <a:srgbClr val="FFC000"/>
              </a:buClr>
              <a:buFont typeface="Wingdings 2" pitchFamily="18" charset="2"/>
              <a:buChar char=""/>
              <a:defRPr/>
            </a:pPr>
            <a:r>
              <a:rPr lang="ar-SA" sz="2600" b="1" dirty="0">
                <a:cs typeface="B Compset" pitchFamily="2" charset="-78"/>
              </a:rPr>
              <a:t>گروههاي درس‌پژوهي اگر اعضاي آن به اجبار مشاركت كنند به موفقيت نمي‌رسند. معلمان بايستي مشتاق صحبت كردن درباره عقايد و روشهايشان بوده و علاقه‌مند به همكاري با يكديگر باشند. از </a:t>
            </a:r>
            <a:r>
              <a:rPr lang="fa-IR" sz="2600" b="1" dirty="0">
                <a:cs typeface="B Compset" pitchFamily="2" charset="-78"/>
              </a:rPr>
              <a:t>یکدیگر</a:t>
            </a:r>
            <a:r>
              <a:rPr lang="ar-SA" sz="2600" b="1" dirty="0">
                <a:cs typeface="B Compset" pitchFamily="2" charset="-78"/>
              </a:rPr>
              <a:t> ياد بگيرند، روش تدريسشان را تغيير دهند، ايده‌هاي جديد را امتحان كنند.</a:t>
            </a:r>
            <a:endParaRPr lang="fa-IR" sz="2600" b="1" dirty="0">
              <a:cs typeface="B Compset" pitchFamily="2" charset="-78"/>
            </a:endParaRPr>
          </a:p>
          <a:p>
            <a:pPr algn="just" rtl="1" eaLnBrk="1" fontAlgn="auto" hangingPunct="1">
              <a:lnSpc>
                <a:spcPct val="170000"/>
              </a:lnSpc>
              <a:spcAft>
                <a:spcPts val="0"/>
              </a:spcAft>
              <a:buClr>
                <a:srgbClr val="FFC000"/>
              </a:buClr>
              <a:buFont typeface="Wingdings 2" pitchFamily="18" charset="2"/>
              <a:buChar char=""/>
              <a:defRPr/>
            </a:pPr>
            <a:r>
              <a:rPr lang="ar-SA" sz="2600" b="1" dirty="0">
                <a:solidFill>
                  <a:srgbClr val="02E8EE"/>
                </a:solidFill>
                <a:cs typeface="B Compset" pitchFamily="2" charset="-78"/>
              </a:rPr>
              <a:t> نيازي به اعتقاد و باور حقيقي معلمان در ابتدا نمي‌باشد، اما چنانچه درس‌پژوهي را به عنوان كار اجباري بجاي داوطلبانه انجام دهند، احتمالا تلاشها به يك برنامه مؤثر و پايدار منتهي نمي‌شود</a:t>
            </a:r>
            <a:endParaRPr lang="en-US" sz="2600" b="1" dirty="0">
              <a:solidFill>
                <a:srgbClr val="02E8EE"/>
              </a:solidFill>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63490" name="Title 1"/>
          <p:cNvSpPr>
            <a:spLocks noGrp="1"/>
          </p:cNvSpPr>
          <p:nvPr>
            <p:ph type="ctrTitle"/>
          </p:nvPr>
        </p:nvSpPr>
        <p:spPr>
          <a:xfrm>
            <a:off x="533400" y="304800"/>
            <a:ext cx="7772400" cy="685800"/>
          </a:xfrm>
        </p:spPr>
        <p:txBody>
          <a:bodyPr/>
          <a:lstStyle/>
          <a:p>
            <a:pPr algn="r" eaLnBrk="1" hangingPunct="1"/>
            <a:r>
              <a:rPr lang="ar-SA" b="1" dirty="0">
                <a:solidFill>
                  <a:srgbClr val="FFFF00"/>
                </a:solidFill>
                <a:cs typeface="2  Vahid" pitchFamily="2" charset="-78"/>
              </a:rPr>
              <a:t>زمان براي همكاري</a:t>
            </a:r>
            <a:endParaRPr lang="en-US" sz="5400" dirty="0">
              <a:solidFill>
                <a:srgbClr val="FFFF00"/>
              </a:solidFill>
              <a:cs typeface="2  Vahid" pitchFamily="2" charset="-78"/>
            </a:endParaRPr>
          </a:p>
        </p:txBody>
      </p:sp>
      <p:sp>
        <p:nvSpPr>
          <p:cNvPr id="3" name="Subtitle 2"/>
          <p:cNvSpPr>
            <a:spLocks noGrp="1"/>
          </p:cNvSpPr>
          <p:nvPr>
            <p:ph type="subTitle" idx="1"/>
          </p:nvPr>
        </p:nvSpPr>
        <p:spPr>
          <a:xfrm>
            <a:off x="1371600" y="1524000"/>
            <a:ext cx="6400800" cy="3429000"/>
          </a:xfrm>
        </p:spPr>
        <p:txBody>
          <a:bodyPr rtlCol="0">
            <a:noAutofit/>
          </a:bodyPr>
          <a:lstStyle/>
          <a:p>
            <a:pPr algn="just" rtl="1" eaLnBrk="1" fontAlgn="auto" hangingPunct="1">
              <a:lnSpc>
                <a:spcPct val="150000"/>
              </a:lnSpc>
              <a:spcAft>
                <a:spcPts val="0"/>
              </a:spcAft>
              <a:defRPr/>
            </a:pPr>
            <a:r>
              <a:rPr lang="ar-SA" sz="2800" b="1" dirty="0">
                <a:solidFill>
                  <a:schemeClr val="tx1"/>
                </a:solidFill>
                <a:latin typeface="AngsanaUPC" pitchFamily="18" charset="-34"/>
                <a:cs typeface="B Compset" pitchFamily="2" charset="-78"/>
              </a:rPr>
              <a:t>درس‌پژوهي نياز به تعيين زمان براي برنامه‌ريزي، مشاهده و بحث در باره طرح درسهاي پژوهشي معلمان دارد. بهترين راهبرد براي </a:t>
            </a:r>
            <a:r>
              <a:rPr lang="fa-IR" sz="2800" b="1" dirty="0">
                <a:solidFill>
                  <a:schemeClr val="tx1"/>
                </a:solidFill>
                <a:latin typeface="AngsanaUPC" pitchFamily="18" charset="-34"/>
                <a:cs typeface="B Compset" pitchFamily="2" charset="-78"/>
              </a:rPr>
              <a:t>پیش بینی</a:t>
            </a:r>
            <a:r>
              <a:rPr lang="ar-SA" sz="2800" b="1" dirty="0">
                <a:solidFill>
                  <a:schemeClr val="tx1"/>
                </a:solidFill>
                <a:latin typeface="AngsanaUPC" pitchFamily="18" charset="-34"/>
                <a:cs typeface="B Compset" pitchFamily="2" charset="-78"/>
              </a:rPr>
              <a:t> زمان </a:t>
            </a:r>
            <a:r>
              <a:rPr lang="fa-IR" sz="2800" b="1" dirty="0">
                <a:solidFill>
                  <a:schemeClr val="tx1"/>
                </a:solidFill>
                <a:latin typeface="AngsanaUPC" pitchFamily="18" charset="-34"/>
                <a:cs typeface="B Compset" pitchFamily="2" charset="-78"/>
              </a:rPr>
              <a:t>،</a:t>
            </a:r>
            <a:r>
              <a:rPr lang="ar-SA" sz="2800" b="1" dirty="0">
                <a:solidFill>
                  <a:schemeClr val="tx1"/>
                </a:solidFill>
                <a:latin typeface="AngsanaUPC" pitchFamily="18" charset="-34"/>
                <a:cs typeface="B Compset" pitchFamily="2" charset="-78"/>
              </a:rPr>
              <a:t>قبل يا بعد از مدرسه، يا تعطيلات آخر هفته مي‌باشد البته اين امر به اولويت‌هاي معلمان و خط مشي‌ها و روشهاي مدرسه يا منطقه نيز بستگي دارد. </a:t>
            </a:r>
            <a:endParaRPr lang="en-US" sz="2800" dirty="0">
              <a:cs typeface="B Compset" pitchFamily="2" charset="-78"/>
            </a:endParaRPr>
          </a:p>
        </p:txBody>
      </p:sp>
      <p:cxnSp>
        <p:nvCxnSpPr>
          <p:cNvPr id="4" name="Straight Connector 3"/>
          <p:cNvCxnSpPr/>
          <p:nvPr/>
        </p:nvCxnSpPr>
        <p:spPr>
          <a:xfrm flipH="1">
            <a:off x="1042988" y="11430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64514" name="Title 1"/>
          <p:cNvSpPr>
            <a:spLocks noGrp="1"/>
          </p:cNvSpPr>
          <p:nvPr>
            <p:ph type="title"/>
          </p:nvPr>
        </p:nvSpPr>
        <p:spPr>
          <a:xfrm>
            <a:off x="1009442" y="228600"/>
            <a:ext cx="7125113" cy="924475"/>
          </a:xfrm>
        </p:spPr>
        <p:txBody>
          <a:bodyPr/>
          <a:lstStyle/>
          <a:p>
            <a:pPr algn="r" eaLnBrk="1" hangingPunct="1"/>
            <a:r>
              <a:rPr lang="ar-SA" sz="4000" b="1" dirty="0">
                <a:solidFill>
                  <a:srgbClr val="FFFF00"/>
                </a:solidFill>
                <a:cs typeface="2  Vahid" pitchFamily="2" charset="-78"/>
              </a:rPr>
              <a:t>حمايت مدير</a:t>
            </a:r>
            <a:endParaRPr lang="en-US" sz="4000" dirty="0">
              <a:solidFill>
                <a:srgbClr val="FFFF00"/>
              </a:solidFill>
              <a:cs typeface="2  Vahid" pitchFamily="2" charset="-78"/>
            </a:endParaRPr>
          </a:p>
        </p:txBody>
      </p:sp>
      <p:sp>
        <p:nvSpPr>
          <p:cNvPr id="64515" name="Content Placeholder 2"/>
          <p:cNvSpPr>
            <a:spLocks noGrp="1"/>
          </p:cNvSpPr>
          <p:nvPr>
            <p:ph idx="1"/>
          </p:nvPr>
        </p:nvSpPr>
        <p:spPr/>
        <p:txBody>
          <a:bodyPr anchor="t">
            <a:normAutofit/>
          </a:bodyPr>
          <a:lstStyle/>
          <a:p>
            <a:pPr algn="just" rtl="1" eaLnBrk="1" hangingPunct="1">
              <a:lnSpc>
                <a:spcPct val="150000"/>
              </a:lnSpc>
            </a:pPr>
            <a:r>
              <a:rPr lang="ar-SA" sz="3200" b="1" dirty="0">
                <a:cs typeface="B Compset" pitchFamily="2" charset="-78"/>
              </a:rPr>
              <a:t>بدون مديري كه درس‌پژوهي را درك مي‌كند و براي آن ارزش قائل باشد، پيگيري آن، بسيار دشوار مي‌باشد. مديران </a:t>
            </a:r>
            <a:r>
              <a:rPr lang="fa-IR" sz="3200" b="1" dirty="0">
                <a:cs typeface="B Compset" pitchFamily="2" charset="-78"/>
              </a:rPr>
              <a:t>بايد با تمام امكانات و </a:t>
            </a:r>
            <a:r>
              <a:rPr lang="ar-SA" sz="3200" b="1" dirty="0">
                <a:cs typeface="B Compset" pitchFamily="2" charset="-78"/>
              </a:rPr>
              <a:t>منابع </a:t>
            </a:r>
            <a:r>
              <a:rPr lang="fa-IR" sz="3200" b="1" dirty="0">
                <a:cs typeface="B Compset" pitchFamily="2" charset="-78"/>
              </a:rPr>
              <a:t>،</a:t>
            </a:r>
            <a:r>
              <a:rPr lang="ar-SA" sz="3200" b="1" dirty="0">
                <a:cs typeface="B Compset" pitchFamily="2" charset="-78"/>
              </a:rPr>
              <a:t> حمايت لازم را از گروهها در زمان برخورد با مشكلات درس‌پژوهي </a:t>
            </a:r>
            <a:r>
              <a:rPr lang="fa-IR" sz="3200" b="1" dirty="0">
                <a:cs typeface="B Compset" pitchFamily="2" charset="-78"/>
              </a:rPr>
              <a:t>معمول دارند</a:t>
            </a:r>
            <a:r>
              <a:rPr lang="ar-SA" sz="3200" b="1" dirty="0">
                <a:cs typeface="B Compset" pitchFamily="2" charset="-78"/>
              </a:rPr>
              <a:t>. </a:t>
            </a:r>
            <a:endParaRPr lang="en-US" sz="3200"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65538" name="Title 1"/>
          <p:cNvSpPr>
            <a:spLocks noGrp="1"/>
          </p:cNvSpPr>
          <p:nvPr>
            <p:ph type="title"/>
          </p:nvPr>
        </p:nvSpPr>
        <p:spPr>
          <a:xfrm>
            <a:off x="1009442" y="228600"/>
            <a:ext cx="7125113" cy="924475"/>
          </a:xfrm>
        </p:spPr>
        <p:txBody>
          <a:bodyPr/>
          <a:lstStyle/>
          <a:p>
            <a:pPr algn="r" eaLnBrk="1" hangingPunct="1"/>
            <a:r>
              <a:rPr lang="ar-SA" sz="4000" b="1" dirty="0">
                <a:solidFill>
                  <a:srgbClr val="FFFF00"/>
                </a:solidFill>
                <a:cs typeface="2  Vahid" pitchFamily="2" charset="-78"/>
              </a:rPr>
              <a:t>برنامه عمل</a:t>
            </a:r>
            <a:endParaRPr lang="en-US" sz="4000" dirty="0">
              <a:solidFill>
                <a:srgbClr val="FFFF00"/>
              </a:solidFill>
              <a:cs typeface="2  Vahid" pitchFamily="2" charset="-78"/>
            </a:endParaRPr>
          </a:p>
        </p:txBody>
      </p:sp>
      <p:sp>
        <p:nvSpPr>
          <p:cNvPr id="65539" name="Content Placeholder 2"/>
          <p:cNvSpPr>
            <a:spLocks noGrp="1"/>
          </p:cNvSpPr>
          <p:nvPr>
            <p:ph idx="1"/>
          </p:nvPr>
        </p:nvSpPr>
        <p:spPr/>
        <p:txBody>
          <a:bodyPr anchor="t">
            <a:noAutofit/>
          </a:bodyPr>
          <a:lstStyle/>
          <a:p>
            <a:pPr algn="just" rtl="1" eaLnBrk="1" hangingPunct="1">
              <a:lnSpc>
                <a:spcPct val="150000"/>
              </a:lnSpc>
            </a:pPr>
            <a:r>
              <a:rPr lang="ar-SA" sz="2800" b="1" dirty="0">
                <a:cs typeface="B Compset" pitchFamily="2" charset="-78"/>
              </a:rPr>
              <a:t>براي گنجاندن </a:t>
            </a:r>
            <a:r>
              <a:rPr lang="fa-IR" sz="2800" b="1" dirty="0">
                <a:cs typeface="B Compset" pitchFamily="2" charset="-78"/>
              </a:rPr>
              <a:t> و پيش بيني </a:t>
            </a:r>
            <a:r>
              <a:rPr lang="ar-SA" sz="2800" b="1" dirty="0">
                <a:cs typeface="B Compset" pitchFamily="2" charset="-78"/>
              </a:rPr>
              <a:t>اجزاي لازم مانند معلمان، زمان و حمايت از مديران، گروه درس‌پژوهي بايد يك </a:t>
            </a:r>
            <a:r>
              <a:rPr lang="ar-SA" sz="2800" b="1" dirty="0">
                <a:solidFill>
                  <a:srgbClr val="0070C0"/>
                </a:solidFill>
                <a:cs typeface="B Compset" pitchFamily="2" charset="-78"/>
              </a:rPr>
              <a:t>برنامه عمل</a:t>
            </a:r>
            <a:r>
              <a:rPr lang="fa-IR" sz="2800" b="1" dirty="0">
                <a:solidFill>
                  <a:srgbClr val="0070C0"/>
                </a:solidFill>
                <a:cs typeface="B Compset" pitchFamily="2" charset="-78"/>
              </a:rPr>
              <a:t> </a:t>
            </a:r>
            <a:r>
              <a:rPr lang="ar-SA" sz="2800" b="1" dirty="0">
                <a:cs typeface="B Compset" pitchFamily="2" charset="-78"/>
              </a:rPr>
              <a:t>بوجود آورد.</a:t>
            </a:r>
            <a:endParaRPr lang="fa-IR" sz="2800" b="1" dirty="0">
              <a:cs typeface="B Compset" pitchFamily="2" charset="-78"/>
            </a:endParaRPr>
          </a:p>
          <a:p>
            <a:pPr algn="just" rtl="1" eaLnBrk="1" hangingPunct="1">
              <a:lnSpc>
                <a:spcPct val="150000"/>
              </a:lnSpc>
            </a:pPr>
            <a:r>
              <a:rPr lang="ar-SA" sz="2800" b="1" dirty="0">
                <a:cs typeface="B Compset" pitchFamily="2" charset="-78"/>
              </a:rPr>
              <a:t>ارائه يك برنامه كاملاً حساب شده به متقاعد كردن افرادي كمك مي‌كند كه نسبت به قابل قبول بودن سرمايه‌گذاري زمان و بودجه در اين رويكرد </a:t>
            </a:r>
            <a:r>
              <a:rPr lang="fa-IR" sz="2800" b="1" dirty="0">
                <a:cs typeface="B Compset" pitchFamily="2" charset="-78"/>
              </a:rPr>
              <a:t>(</a:t>
            </a:r>
            <a:r>
              <a:rPr lang="ar-SA" sz="2800" b="1" dirty="0">
                <a:cs typeface="B Compset" pitchFamily="2" charset="-78"/>
              </a:rPr>
              <a:t>كه به پيشرفت و توسعه حرفه‌اي بيانجامد</a:t>
            </a:r>
            <a:r>
              <a:rPr lang="fa-IR" sz="2800" b="1" dirty="0">
                <a:cs typeface="B Compset" pitchFamily="2" charset="-78"/>
              </a:rPr>
              <a:t>)</a:t>
            </a:r>
            <a:r>
              <a:rPr lang="ar-SA" sz="2800" b="1" dirty="0">
                <a:cs typeface="B Compset" pitchFamily="2" charset="-78"/>
              </a:rPr>
              <a:t>شك مي‌كنند</a:t>
            </a:r>
            <a:endParaRPr lang="en-US" sz="2800"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rtlCol="0">
            <a:normAutofit/>
          </a:bodyPr>
          <a:lstStyle/>
          <a:p>
            <a:pPr algn="r" eaLnBrk="1" fontAlgn="auto" hangingPunct="1">
              <a:spcAft>
                <a:spcPts val="0"/>
              </a:spcAft>
              <a:defRPr/>
            </a:pPr>
            <a:r>
              <a:rPr lang="ar-SA" sz="4000" b="1" dirty="0">
                <a:solidFill>
                  <a:srgbClr val="FFFF00"/>
                </a:solidFill>
                <a:cs typeface="2  Vahid" pitchFamily="2" charset="-78"/>
              </a:rPr>
              <a:t>جو همكاري گروهي در مدرسه</a:t>
            </a:r>
            <a:endParaRPr lang="en-US" sz="4000" dirty="0">
              <a:solidFill>
                <a:srgbClr val="FFFF00"/>
              </a:solidFill>
              <a:cs typeface="2  Vahid" pitchFamily="2" charset="-78"/>
            </a:endParaRPr>
          </a:p>
        </p:txBody>
      </p:sp>
      <p:sp>
        <p:nvSpPr>
          <p:cNvPr id="3" name="Content Placeholder 2"/>
          <p:cNvSpPr>
            <a:spLocks noGrp="1"/>
          </p:cNvSpPr>
          <p:nvPr>
            <p:ph idx="1"/>
          </p:nvPr>
        </p:nvSpPr>
        <p:spPr/>
        <p:txBody>
          <a:bodyPr rtlCol="0" anchor="t">
            <a:noAutofit/>
          </a:bodyPr>
          <a:lstStyle/>
          <a:p>
            <a:pPr algn="just" rtl="1" eaLnBrk="1" fontAlgn="auto" hangingPunct="1">
              <a:lnSpc>
                <a:spcPct val="150000"/>
              </a:lnSpc>
              <a:spcAft>
                <a:spcPts val="0"/>
              </a:spcAft>
              <a:defRPr/>
            </a:pPr>
            <a:r>
              <a:rPr lang="ar-SA" sz="2400" b="1" dirty="0">
                <a:cs typeface="B Compset" pitchFamily="2" charset="-78"/>
              </a:rPr>
              <a:t>جو همكاري گروهي در مدرسه</a:t>
            </a:r>
            <a:endParaRPr lang="en-US" sz="2400" b="1" dirty="0">
              <a:cs typeface="B Compset" pitchFamily="2" charset="-78"/>
            </a:endParaRPr>
          </a:p>
          <a:p>
            <a:pPr algn="just" rtl="1" eaLnBrk="1" fontAlgn="auto" hangingPunct="1">
              <a:lnSpc>
                <a:spcPct val="150000"/>
              </a:lnSpc>
              <a:spcAft>
                <a:spcPts val="0"/>
              </a:spcAft>
              <a:defRPr/>
            </a:pPr>
            <a:r>
              <a:rPr lang="ar-SA" sz="2400" b="1" dirty="0">
                <a:cs typeface="B Compset" pitchFamily="2" charset="-78"/>
              </a:rPr>
              <a:t>ايجاد محيطي كه يادگيري معلم و يادگيري دانش‌آموز را بهتر كند، به حمايت از درس‌پژوهي كمك مي‌كند. </a:t>
            </a:r>
            <a:r>
              <a:rPr lang="fa-IR" sz="2400" b="1" dirty="0">
                <a:cs typeface="B Compset" pitchFamily="2" charset="-78"/>
              </a:rPr>
              <a:t>فضای بسته می تواند روند درس پژوهی را </a:t>
            </a:r>
            <a:r>
              <a:rPr lang="ar-SA" sz="2400" b="1" dirty="0">
                <a:cs typeface="B Compset" pitchFamily="2" charset="-78"/>
              </a:rPr>
              <a:t>براي معلمان سخت و مشكل</a:t>
            </a:r>
            <a:r>
              <a:rPr lang="fa-IR" sz="2400" b="1" dirty="0">
                <a:cs typeface="B Compset" pitchFamily="2" charset="-78"/>
              </a:rPr>
              <a:t> کند .</a:t>
            </a:r>
            <a:r>
              <a:rPr lang="ar-SA" sz="2400" b="1" dirty="0">
                <a:cs typeface="B Compset" pitchFamily="2" charset="-78"/>
              </a:rPr>
              <a:t> احساس ايمني، و احترام به معلمان كمك مي‌كند تا از يكديگر سؤال بپرسند، ايده‌هايشان را توضيح دهند، ريسك‌هاي عقلاني كنند و در تعامل و بازخورد با يکديگر باشند. معلمان نمي‌توانند بدون جو همكاري مشاركت فعالي در درس‌پژوهي و فعاليت‌هاي مرتبط داشته باشند. </a:t>
            </a:r>
            <a:endParaRPr lang="en-US" sz="24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style>
          <a:lnRef idx="1">
            <a:schemeClr val="accent2"/>
          </a:lnRef>
          <a:fillRef idx="2">
            <a:schemeClr val="accent2"/>
          </a:fillRef>
          <a:effectRef idx="1">
            <a:schemeClr val="accent2"/>
          </a:effectRef>
          <a:fontRef idx="minor">
            <a:schemeClr val="dk1"/>
          </a:fontRef>
        </p:style>
        <p:txBody>
          <a:bodyPr rtlCol="0">
            <a:normAutofit/>
          </a:bodyPr>
          <a:lstStyle/>
          <a:p>
            <a:pPr eaLnBrk="1" fontAlgn="auto" hangingPunct="1">
              <a:spcAft>
                <a:spcPts val="0"/>
              </a:spcAft>
              <a:defRPr/>
            </a:pPr>
            <a:r>
              <a:rPr lang="fa-IR" sz="1800" dirty="0">
                <a:cs typeface="2  Titr" pitchFamily="2" charset="-78"/>
              </a:rPr>
              <a:t>چهارچوب حرکت رهبری آموزشی </a:t>
            </a:r>
            <a:br>
              <a:rPr lang="fa-IR" sz="1800" dirty="0">
                <a:cs typeface="2  Titr" pitchFamily="2" charset="-78"/>
              </a:rPr>
            </a:br>
            <a:r>
              <a:rPr lang="fa-IR" sz="1800" dirty="0">
                <a:cs typeface="2  Titr" pitchFamily="2" charset="-78"/>
              </a:rPr>
              <a:t>برای </a:t>
            </a:r>
            <a:br>
              <a:rPr lang="fa-IR" sz="1800" dirty="0">
                <a:cs typeface="2  Titr" pitchFamily="2" charset="-78"/>
              </a:rPr>
            </a:br>
            <a:r>
              <a:rPr lang="fa-IR" sz="1800" dirty="0">
                <a:cs typeface="2  Titr" pitchFamily="2" charset="-78"/>
              </a:rPr>
              <a:t>توسعه یادگیری دانش آموزان</a:t>
            </a:r>
            <a:endParaRPr lang="en-US" sz="1800" dirty="0">
              <a:cs typeface="2  Titr" pitchFamily="2" charset="-78"/>
            </a:endParaRPr>
          </a:p>
        </p:txBody>
      </p:sp>
      <p:sp>
        <p:nvSpPr>
          <p:cNvPr id="6" name="Rectangle 5"/>
          <p:cNvSpPr/>
          <p:nvPr/>
        </p:nvSpPr>
        <p:spPr>
          <a:xfrm>
            <a:off x="2438400" y="4876800"/>
            <a:ext cx="914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r>
              <a:rPr lang="fa-IR" dirty="0">
                <a:solidFill>
                  <a:schemeClr val="tx1"/>
                </a:solidFill>
                <a:cs typeface="2  Titr" pitchFamily="2" charset="-78"/>
              </a:rPr>
              <a:t>دانش و تجربه</a:t>
            </a:r>
            <a:endParaRPr lang="en-US" dirty="0">
              <a:solidFill>
                <a:schemeClr val="tx1"/>
              </a:solidFill>
              <a:cs typeface="2  Titr" pitchFamily="2" charset="-78"/>
            </a:endParaRPr>
          </a:p>
        </p:txBody>
      </p:sp>
      <p:grpSp>
        <p:nvGrpSpPr>
          <p:cNvPr id="68612" name="Group 52"/>
          <p:cNvGrpSpPr>
            <a:grpSpLocks/>
          </p:cNvGrpSpPr>
          <p:nvPr/>
        </p:nvGrpSpPr>
        <p:grpSpPr bwMode="auto">
          <a:xfrm>
            <a:off x="228600" y="1371600"/>
            <a:ext cx="8839200" cy="5486400"/>
            <a:chOff x="0" y="864"/>
            <a:chExt cx="5664" cy="3456"/>
          </a:xfrm>
        </p:grpSpPr>
        <p:sp>
          <p:nvSpPr>
            <p:cNvPr id="14" name="Oval 4"/>
            <p:cNvSpPr>
              <a:spLocks noChangeArrowheads="1"/>
            </p:cNvSpPr>
            <p:nvPr/>
          </p:nvSpPr>
          <p:spPr bwMode="auto">
            <a:xfrm>
              <a:off x="0" y="864"/>
              <a:ext cx="5664" cy="3216"/>
            </a:xfrm>
            <a:prstGeom prst="ellipse">
              <a:avLst/>
            </a:prstGeom>
            <a:solidFill>
              <a:schemeClr val="tx2">
                <a:lumMod val="20000"/>
                <a:lumOff val="8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rtl="0" fontAlgn="auto">
                <a:spcBef>
                  <a:spcPts val="0"/>
                </a:spcBef>
                <a:spcAft>
                  <a:spcPts val="0"/>
                </a:spcAft>
                <a:defRPr/>
              </a:pPr>
              <a:endParaRPr lang="en-US" sz="2800" dirty="0">
                <a:effectLst>
                  <a:outerShdw blurRad="38100" dist="38100" dir="2700000" algn="tl">
                    <a:srgbClr val="C0C0C0"/>
                  </a:outerShdw>
                </a:effectLst>
                <a:latin typeface="+mn-lt"/>
                <a:cs typeface="2  Titr" pitchFamily="2" charset="-78"/>
              </a:endParaRPr>
            </a:p>
          </p:txBody>
        </p:sp>
        <p:sp>
          <p:nvSpPr>
            <p:cNvPr id="68646" name="Line 8"/>
            <p:cNvSpPr>
              <a:spLocks noChangeShapeType="1"/>
            </p:cNvSpPr>
            <p:nvPr/>
          </p:nvSpPr>
          <p:spPr bwMode="auto">
            <a:xfrm>
              <a:off x="2592" y="1104"/>
              <a:ext cx="528" cy="432"/>
            </a:xfrm>
            <a:prstGeom prst="line">
              <a:avLst/>
            </a:prstGeom>
            <a:noFill/>
            <a:ln w="38100">
              <a:noFill/>
              <a:round/>
              <a:headEnd/>
              <a:tailEnd type="triangle" w="med" len="med"/>
            </a:ln>
          </p:spPr>
          <p:txBody>
            <a:bodyPr/>
            <a:lstStyle/>
            <a:p>
              <a:endParaRPr lang="en-US">
                <a:cs typeface="2  Titr" pitchFamily="2" charset="-78"/>
              </a:endParaRPr>
            </a:p>
          </p:txBody>
        </p:sp>
        <p:sp>
          <p:nvSpPr>
            <p:cNvPr id="68647" name="Line 48"/>
            <p:cNvSpPr>
              <a:spLocks noChangeShapeType="1"/>
            </p:cNvSpPr>
            <p:nvPr/>
          </p:nvSpPr>
          <p:spPr bwMode="auto">
            <a:xfrm>
              <a:off x="2784" y="3953"/>
              <a:ext cx="528" cy="367"/>
            </a:xfrm>
            <a:prstGeom prst="line">
              <a:avLst/>
            </a:prstGeom>
            <a:noFill/>
            <a:ln w="38100">
              <a:noFill/>
              <a:round/>
              <a:headEnd/>
              <a:tailEnd type="triangle" w="med" len="med"/>
            </a:ln>
          </p:spPr>
          <p:txBody>
            <a:bodyPr/>
            <a:lstStyle/>
            <a:p>
              <a:endParaRPr lang="en-US">
                <a:cs typeface="2  Titr" pitchFamily="2" charset="-78"/>
              </a:endParaRPr>
            </a:p>
          </p:txBody>
        </p:sp>
      </p:grpSp>
      <p:grpSp>
        <p:nvGrpSpPr>
          <p:cNvPr id="68613" name="Group 45"/>
          <p:cNvGrpSpPr>
            <a:grpSpLocks/>
          </p:cNvGrpSpPr>
          <p:nvPr/>
        </p:nvGrpSpPr>
        <p:grpSpPr bwMode="auto">
          <a:xfrm>
            <a:off x="2220913" y="1676400"/>
            <a:ext cx="4724400" cy="4953000"/>
            <a:chOff x="1423" y="1056"/>
            <a:chExt cx="3027" cy="3120"/>
          </a:xfrm>
        </p:grpSpPr>
        <p:sp>
          <p:nvSpPr>
            <p:cNvPr id="10" name="Text Box 10"/>
            <p:cNvSpPr txBox="1">
              <a:spLocks noChangeArrowheads="1"/>
            </p:cNvSpPr>
            <p:nvPr/>
          </p:nvSpPr>
          <p:spPr bwMode="auto">
            <a:xfrm>
              <a:off x="1488" y="1056"/>
              <a:ext cx="949" cy="271"/>
            </a:xfrm>
            <a:prstGeom prst="rect">
              <a:avLst/>
            </a:prstGeom>
            <a:noFill/>
            <a:ln w="9525">
              <a:noFill/>
              <a:miter lim="800000"/>
              <a:headEnd/>
              <a:tailEnd/>
            </a:ln>
          </p:spPr>
          <p:txBody>
            <a:bodyPr>
              <a:spAutoFit/>
            </a:bodyPr>
            <a:lstStyle/>
            <a:p>
              <a:pPr algn="ctr" rtl="0" fontAlgn="auto">
                <a:spcBef>
                  <a:spcPts val="0"/>
                </a:spcBef>
                <a:spcAft>
                  <a:spcPts val="0"/>
                </a:spcAft>
                <a:defRPr/>
              </a:pPr>
              <a:endParaRPr lang="th-TH" sz="2200" dirty="0">
                <a:solidFill>
                  <a:schemeClr val="tx2">
                    <a:lumMod val="50000"/>
                  </a:schemeClr>
                </a:solidFill>
                <a:effectLst>
                  <a:outerShdw blurRad="38100" dist="38100" dir="2700000" algn="tl">
                    <a:srgbClr val="C0C0C0"/>
                  </a:outerShdw>
                </a:effectLst>
                <a:latin typeface="+mn-lt"/>
                <a:cs typeface="+mn-cs"/>
              </a:endParaRPr>
            </a:p>
          </p:txBody>
        </p:sp>
        <p:sp>
          <p:nvSpPr>
            <p:cNvPr id="11" name="Text Box 11"/>
            <p:cNvSpPr txBox="1">
              <a:spLocks noChangeArrowheads="1"/>
            </p:cNvSpPr>
            <p:nvPr/>
          </p:nvSpPr>
          <p:spPr bwMode="auto">
            <a:xfrm>
              <a:off x="1855" y="3478"/>
              <a:ext cx="2595" cy="698"/>
            </a:xfrm>
            <a:prstGeom prst="rect">
              <a:avLst/>
            </a:prstGeom>
            <a:noFill/>
            <a:ln w="9525">
              <a:noFill/>
              <a:miter lim="800000"/>
              <a:headEnd/>
              <a:tailEnd/>
            </a:ln>
          </p:spPr>
          <p:txBody>
            <a:bodyPr>
              <a:spAutoFit/>
            </a:bodyPr>
            <a:lstStyle/>
            <a:p>
              <a:pPr algn="ctr" rtl="0" fontAlgn="auto">
                <a:spcBef>
                  <a:spcPts val="0"/>
                </a:spcBef>
                <a:spcAft>
                  <a:spcPts val="0"/>
                </a:spcAft>
                <a:defRPr/>
              </a:pPr>
              <a:r>
                <a:rPr lang="fa-IR" sz="2200" dirty="0">
                  <a:solidFill>
                    <a:schemeClr val="tx2">
                      <a:lumMod val="50000"/>
                    </a:schemeClr>
                  </a:solidFill>
                  <a:effectLst>
                    <a:outerShdw blurRad="38100" dist="38100" dir="2700000" algn="tl">
                      <a:srgbClr val="C0C0C0"/>
                    </a:outerShdw>
                  </a:effectLst>
                  <a:latin typeface="+mn-lt"/>
                  <a:cs typeface="2  Titr" pitchFamily="2" charset="-78"/>
                </a:rPr>
                <a:t>حمایت علمی – نظری از توسعه یادگیری</a:t>
              </a:r>
            </a:p>
            <a:p>
              <a:pPr algn="ctr" rtl="0" fontAlgn="auto">
                <a:spcBef>
                  <a:spcPts val="0"/>
                </a:spcBef>
                <a:spcAft>
                  <a:spcPts val="0"/>
                </a:spcAft>
                <a:defRPr/>
              </a:pPr>
              <a:r>
                <a:rPr lang="fa-IR" sz="2200" dirty="0">
                  <a:solidFill>
                    <a:schemeClr val="tx2">
                      <a:lumMod val="50000"/>
                    </a:schemeClr>
                  </a:solidFill>
                  <a:effectLst>
                    <a:outerShdw blurRad="38100" dist="38100" dir="2700000" algn="tl">
                      <a:srgbClr val="C0C0C0"/>
                    </a:outerShdw>
                  </a:effectLst>
                  <a:latin typeface="+mn-lt"/>
                  <a:cs typeface="2  Titr" pitchFamily="2" charset="-78"/>
                </a:rPr>
                <a:t>اشاعه نظریه هایی مانند نظریه یادگیری در حد تسلط</a:t>
              </a:r>
              <a:endParaRPr lang="th-TH" sz="2200" dirty="0">
                <a:solidFill>
                  <a:schemeClr val="tx2">
                    <a:lumMod val="50000"/>
                  </a:schemeClr>
                </a:solidFill>
                <a:effectLst>
                  <a:outerShdw blurRad="38100" dist="38100" dir="2700000" algn="tl">
                    <a:srgbClr val="C0C0C0"/>
                  </a:outerShdw>
                </a:effectLst>
                <a:latin typeface="+mn-lt"/>
                <a:cs typeface="+mn-cs"/>
              </a:endParaRPr>
            </a:p>
          </p:txBody>
        </p:sp>
        <p:sp>
          <p:nvSpPr>
            <p:cNvPr id="12" name="Text Box 12"/>
            <p:cNvSpPr txBox="1">
              <a:spLocks noChangeArrowheads="1"/>
            </p:cNvSpPr>
            <p:nvPr/>
          </p:nvSpPr>
          <p:spPr bwMode="auto">
            <a:xfrm>
              <a:off x="1807" y="1081"/>
              <a:ext cx="2438" cy="1124"/>
            </a:xfrm>
            <a:prstGeom prst="rect">
              <a:avLst/>
            </a:prstGeom>
            <a:noFill/>
            <a:ln w="9525">
              <a:noFill/>
              <a:miter lim="800000"/>
              <a:headEnd/>
              <a:tailEnd/>
            </a:ln>
          </p:spPr>
          <p:txBody>
            <a:bodyPr>
              <a:spAutoFit/>
            </a:bodyPr>
            <a:lstStyle/>
            <a:p>
              <a:pPr algn="ctr" rtl="0" fontAlgn="auto">
                <a:spcBef>
                  <a:spcPts val="0"/>
                </a:spcBef>
                <a:spcAft>
                  <a:spcPts val="0"/>
                </a:spcAft>
                <a:defRPr/>
              </a:pPr>
              <a:r>
                <a:rPr lang="fa-IR" sz="2200" dirty="0">
                  <a:solidFill>
                    <a:schemeClr val="tx2">
                      <a:lumMod val="50000"/>
                    </a:schemeClr>
                  </a:solidFill>
                  <a:effectLst>
                    <a:outerShdw blurRad="38100" dist="38100" dir="2700000" algn="tl">
                      <a:srgbClr val="C0C0C0"/>
                    </a:outerShdw>
                  </a:effectLst>
                  <a:latin typeface="+mn-lt"/>
                  <a:cs typeface="2  Titr" pitchFamily="2" charset="-78"/>
                </a:rPr>
                <a:t>توسعه فرهنگ یادگیری</a:t>
              </a:r>
            </a:p>
            <a:p>
              <a:pPr algn="ctr" rtl="0" fontAlgn="auto">
                <a:spcBef>
                  <a:spcPts val="0"/>
                </a:spcBef>
                <a:spcAft>
                  <a:spcPts val="0"/>
                </a:spcAft>
                <a:defRPr/>
              </a:pPr>
              <a:endParaRPr lang="fa-IR" sz="2200" dirty="0">
                <a:solidFill>
                  <a:schemeClr val="tx2">
                    <a:lumMod val="50000"/>
                  </a:schemeClr>
                </a:solidFill>
                <a:effectLst>
                  <a:outerShdw blurRad="38100" dist="38100" dir="2700000" algn="tl">
                    <a:srgbClr val="C0C0C0"/>
                  </a:outerShdw>
                </a:effectLst>
                <a:latin typeface="+mn-lt"/>
                <a:cs typeface="2  Titr" pitchFamily="2" charset="-78"/>
              </a:endParaRPr>
            </a:p>
            <a:p>
              <a:pPr algn="ctr" rtl="0" fontAlgn="auto">
                <a:spcBef>
                  <a:spcPts val="0"/>
                </a:spcBef>
                <a:spcAft>
                  <a:spcPts val="0"/>
                </a:spcAft>
                <a:defRPr/>
              </a:pPr>
              <a:endParaRPr lang="fa-IR" sz="2200" dirty="0">
                <a:solidFill>
                  <a:schemeClr val="tx2">
                    <a:lumMod val="50000"/>
                  </a:schemeClr>
                </a:solidFill>
                <a:effectLst>
                  <a:outerShdw blurRad="38100" dist="38100" dir="2700000" algn="tl">
                    <a:srgbClr val="C0C0C0"/>
                  </a:outerShdw>
                </a:effectLst>
                <a:latin typeface="+mn-lt"/>
                <a:cs typeface="2  Titr" pitchFamily="2" charset="-78"/>
              </a:endParaRPr>
            </a:p>
            <a:p>
              <a:pPr algn="ctr" rtl="0" fontAlgn="auto">
                <a:spcBef>
                  <a:spcPts val="0"/>
                </a:spcBef>
                <a:spcAft>
                  <a:spcPts val="0"/>
                </a:spcAft>
                <a:defRPr/>
              </a:pPr>
              <a:endParaRPr lang="fa-IR" sz="2200" dirty="0">
                <a:solidFill>
                  <a:schemeClr val="tx2">
                    <a:lumMod val="50000"/>
                  </a:schemeClr>
                </a:solidFill>
                <a:effectLst>
                  <a:outerShdw blurRad="38100" dist="38100" dir="2700000" algn="tl">
                    <a:srgbClr val="C0C0C0"/>
                  </a:outerShdw>
                </a:effectLst>
                <a:latin typeface="+mn-lt"/>
                <a:cs typeface="2  Titr" pitchFamily="2" charset="-78"/>
              </a:endParaRPr>
            </a:p>
            <a:p>
              <a:pPr algn="ctr" rtl="0" fontAlgn="auto">
                <a:spcBef>
                  <a:spcPts val="0"/>
                </a:spcBef>
                <a:spcAft>
                  <a:spcPts val="0"/>
                </a:spcAft>
                <a:defRPr/>
              </a:pPr>
              <a:endParaRPr lang="th-TH" sz="2200" dirty="0">
                <a:solidFill>
                  <a:schemeClr val="tx2">
                    <a:lumMod val="50000"/>
                  </a:schemeClr>
                </a:solidFill>
                <a:effectLst>
                  <a:outerShdw blurRad="38100" dist="38100" dir="2700000" algn="tl">
                    <a:srgbClr val="C0C0C0"/>
                  </a:outerShdw>
                </a:effectLst>
                <a:latin typeface="+mn-lt"/>
                <a:cs typeface="+mn-cs"/>
              </a:endParaRPr>
            </a:p>
          </p:txBody>
        </p:sp>
        <p:sp>
          <p:nvSpPr>
            <p:cNvPr id="13" name="Text Box 13"/>
            <p:cNvSpPr txBox="1">
              <a:spLocks noChangeArrowheads="1"/>
            </p:cNvSpPr>
            <p:nvPr/>
          </p:nvSpPr>
          <p:spPr bwMode="auto">
            <a:xfrm>
              <a:off x="1423" y="3408"/>
              <a:ext cx="118" cy="271"/>
            </a:xfrm>
            <a:prstGeom prst="rect">
              <a:avLst/>
            </a:prstGeom>
            <a:noFill/>
            <a:ln w="9525">
              <a:noFill/>
              <a:miter lim="800000"/>
              <a:headEnd/>
              <a:tailEnd/>
            </a:ln>
          </p:spPr>
          <p:txBody>
            <a:bodyPr wrap="none">
              <a:spAutoFit/>
            </a:bodyPr>
            <a:lstStyle/>
            <a:p>
              <a:pPr algn="ctr" rtl="0" fontAlgn="auto">
                <a:spcBef>
                  <a:spcPts val="0"/>
                </a:spcBef>
                <a:spcAft>
                  <a:spcPts val="0"/>
                </a:spcAft>
                <a:defRPr/>
              </a:pPr>
              <a:endParaRPr lang="th-TH" sz="2200" dirty="0">
                <a:solidFill>
                  <a:schemeClr val="tx2">
                    <a:lumMod val="50000"/>
                  </a:schemeClr>
                </a:solidFill>
                <a:effectLst>
                  <a:outerShdw blurRad="38100" dist="38100" dir="2700000" algn="tl">
                    <a:srgbClr val="C0C0C0"/>
                  </a:outerShdw>
                </a:effectLst>
                <a:latin typeface="+mn-lt"/>
                <a:cs typeface="+mn-cs"/>
              </a:endParaRPr>
            </a:p>
          </p:txBody>
        </p:sp>
      </p:grpSp>
      <p:sp>
        <p:nvSpPr>
          <p:cNvPr id="17" name="Rectangle 16"/>
          <p:cNvSpPr/>
          <p:nvPr/>
        </p:nvSpPr>
        <p:spPr>
          <a:xfrm>
            <a:off x="1066800" y="1752600"/>
            <a:ext cx="1295400" cy="1447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rtl="0" fontAlgn="auto">
              <a:spcBef>
                <a:spcPts val="0"/>
              </a:spcBef>
              <a:spcAft>
                <a:spcPts val="0"/>
              </a:spcAft>
              <a:defRPr/>
            </a:pPr>
            <a:r>
              <a:rPr lang="fa-IR" dirty="0">
                <a:solidFill>
                  <a:schemeClr val="tx1"/>
                </a:solidFill>
                <a:effectLst>
                  <a:outerShdw blurRad="38100" dist="38100" dir="2700000" algn="tl">
                    <a:srgbClr val="C0C0C0"/>
                  </a:outerShdw>
                </a:effectLst>
                <a:cs typeface="2  Titr" pitchFamily="2" charset="-78"/>
              </a:rPr>
              <a:t>چشم انداز</a:t>
            </a:r>
          </a:p>
          <a:p>
            <a:pPr algn="ctr" rtl="0" fontAlgn="auto">
              <a:spcBef>
                <a:spcPts val="0"/>
              </a:spcBef>
              <a:spcAft>
                <a:spcPts val="0"/>
              </a:spcAft>
              <a:defRPr/>
            </a:pPr>
            <a:r>
              <a:rPr lang="fa-IR" dirty="0">
                <a:solidFill>
                  <a:schemeClr val="tx1"/>
                </a:solidFill>
                <a:effectLst>
                  <a:outerShdw blurRad="38100" dist="38100" dir="2700000" algn="tl">
                    <a:srgbClr val="C0C0C0"/>
                  </a:outerShdw>
                </a:effectLst>
                <a:cs typeface="2  Titr" pitchFamily="2" charset="-78"/>
              </a:rPr>
              <a:t>ماموریت ها </a:t>
            </a:r>
          </a:p>
          <a:p>
            <a:pPr algn="ctr" rtl="0" fontAlgn="auto">
              <a:spcBef>
                <a:spcPts val="0"/>
              </a:spcBef>
              <a:spcAft>
                <a:spcPts val="0"/>
              </a:spcAft>
              <a:defRPr/>
            </a:pPr>
            <a:r>
              <a:rPr lang="fa-IR" dirty="0">
                <a:solidFill>
                  <a:schemeClr val="tx1"/>
                </a:solidFill>
                <a:effectLst>
                  <a:outerShdw blurRad="38100" dist="38100" dir="2700000" algn="tl">
                    <a:srgbClr val="C0C0C0"/>
                  </a:outerShdw>
                </a:effectLst>
                <a:cs typeface="2  Titr" pitchFamily="2" charset="-78"/>
              </a:rPr>
              <a:t>ارزش ها و باورها</a:t>
            </a:r>
            <a:endParaRPr lang="en-US" dirty="0">
              <a:solidFill>
                <a:schemeClr val="tx1"/>
              </a:solidFill>
              <a:effectLst>
                <a:outerShdw blurRad="38100" dist="38100" dir="2700000" algn="tl">
                  <a:srgbClr val="C0C0C0"/>
                </a:outerShdw>
              </a:effectLst>
              <a:cs typeface="2  Titr" pitchFamily="2" charset="-78"/>
            </a:endParaRPr>
          </a:p>
          <a:p>
            <a:pPr algn="ctr" rtl="0" fontAlgn="auto">
              <a:spcBef>
                <a:spcPts val="0"/>
              </a:spcBef>
              <a:spcAft>
                <a:spcPts val="0"/>
              </a:spcAft>
              <a:defRPr/>
            </a:pPr>
            <a:endParaRPr lang="en-US" dirty="0">
              <a:solidFill>
                <a:schemeClr val="bg1"/>
              </a:solidFill>
              <a:cs typeface="2  Titr" pitchFamily="2" charset="-78"/>
            </a:endParaRPr>
          </a:p>
        </p:txBody>
      </p:sp>
      <p:sp>
        <p:nvSpPr>
          <p:cNvPr id="18" name="Oval 17"/>
          <p:cNvSpPr/>
          <p:nvPr/>
        </p:nvSpPr>
        <p:spPr>
          <a:xfrm>
            <a:off x="1066800" y="3581400"/>
            <a:ext cx="1295400" cy="990600"/>
          </a:xfrm>
          <a:prstGeom prst="ellipse">
            <a:avLst/>
          </a:prstGeom>
        </p:spPr>
        <p:style>
          <a:lnRef idx="1">
            <a:schemeClr val="accent3"/>
          </a:lnRef>
          <a:fillRef idx="2">
            <a:schemeClr val="accent3"/>
          </a:fillRef>
          <a:effectRef idx="1">
            <a:schemeClr val="accent3"/>
          </a:effectRef>
          <a:fontRef idx="minor">
            <a:schemeClr val="dk1"/>
          </a:fontRef>
        </p:style>
        <p:txBody>
          <a:bodyPr anchor="ctr"/>
          <a:lstStyle/>
          <a:p>
            <a:pPr algn="ctr" rtl="0" fontAlgn="auto">
              <a:spcBef>
                <a:spcPts val="0"/>
              </a:spcBef>
              <a:spcAft>
                <a:spcPts val="0"/>
              </a:spcAft>
              <a:defRPr/>
            </a:pPr>
            <a:r>
              <a:rPr lang="fa-IR" dirty="0">
                <a:cs typeface="2  Titr" pitchFamily="2" charset="-78"/>
              </a:rPr>
              <a:t>رهبران آموزشی</a:t>
            </a:r>
            <a:endParaRPr lang="en-US" dirty="0">
              <a:cs typeface="2  Titr" pitchFamily="2" charset="-78"/>
            </a:endParaRPr>
          </a:p>
        </p:txBody>
      </p:sp>
      <p:sp>
        <p:nvSpPr>
          <p:cNvPr id="19" name="Rectangle 18"/>
          <p:cNvSpPr/>
          <p:nvPr/>
        </p:nvSpPr>
        <p:spPr>
          <a:xfrm>
            <a:off x="1219200" y="5029200"/>
            <a:ext cx="1066800" cy="1447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rtl="0" fontAlgn="auto">
              <a:spcBef>
                <a:spcPts val="0"/>
              </a:spcBef>
              <a:spcAft>
                <a:spcPts val="0"/>
              </a:spcAft>
              <a:defRPr/>
            </a:pPr>
            <a:r>
              <a:rPr lang="fa-IR" dirty="0">
                <a:solidFill>
                  <a:schemeClr val="tx1"/>
                </a:solidFill>
                <a:effectLst>
                  <a:outerShdw blurRad="38100" dist="38100" dir="2700000" algn="tl">
                    <a:srgbClr val="C0C0C0"/>
                  </a:outerShdw>
                </a:effectLst>
                <a:cs typeface="2  Titr" pitchFamily="2" charset="-78"/>
              </a:rPr>
              <a:t>دانش و تجربه ها</a:t>
            </a:r>
            <a:endParaRPr lang="en-US" dirty="0">
              <a:solidFill>
                <a:schemeClr val="tx1"/>
              </a:solidFill>
              <a:effectLst>
                <a:outerShdw blurRad="38100" dist="38100" dir="2700000" algn="tl">
                  <a:srgbClr val="C0C0C0"/>
                </a:outerShdw>
              </a:effectLst>
              <a:cs typeface="2  Titr" pitchFamily="2" charset="-78"/>
            </a:endParaRPr>
          </a:p>
          <a:p>
            <a:pPr algn="ctr" rtl="0" fontAlgn="auto">
              <a:spcBef>
                <a:spcPts val="0"/>
              </a:spcBef>
              <a:spcAft>
                <a:spcPts val="0"/>
              </a:spcAft>
              <a:defRPr/>
            </a:pPr>
            <a:endParaRPr lang="en-US" dirty="0">
              <a:solidFill>
                <a:schemeClr val="bg1"/>
              </a:solidFill>
              <a:cs typeface="2  Titr" pitchFamily="2" charset="-78"/>
            </a:endParaRPr>
          </a:p>
        </p:txBody>
      </p:sp>
      <p:sp>
        <p:nvSpPr>
          <p:cNvPr id="36" name="Rectangle 35"/>
          <p:cNvSpPr/>
          <p:nvPr/>
        </p:nvSpPr>
        <p:spPr>
          <a:xfrm>
            <a:off x="3733800" y="3276600"/>
            <a:ext cx="1752600"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rtl="0" fontAlgn="auto">
              <a:spcBef>
                <a:spcPts val="0"/>
              </a:spcBef>
              <a:spcAft>
                <a:spcPts val="0"/>
              </a:spcAft>
              <a:defRPr/>
            </a:pPr>
            <a:r>
              <a:rPr lang="fa-IR" dirty="0">
                <a:solidFill>
                  <a:schemeClr val="tx1"/>
                </a:solidFill>
                <a:cs typeface="2  Titr" pitchFamily="2" charset="-78"/>
              </a:rPr>
              <a:t>ارتباط با اولیاء و جامعه</a:t>
            </a:r>
            <a:endParaRPr lang="en-US" dirty="0">
              <a:solidFill>
                <a:schemeClr val="tx1"/>
              </a:solidFill>
              <a:cs typeface="2  Titr" pitchFamily="2" charset="-78"/>
            </a:endParaRPr>
          </a:p>
        </p:txBody>
      </p:sp>
      <p:sp>
        <p:nvSpPr>
          <p:cNvPr id="42" name="Rectangle 41"/>
          <p:cNvSpPr/>
          <p:nvPr/>
        </p:nvSpPr>
        <p:spPr>
          <a:xfrm>
            <a:off x="3733800" y="3810000"/>
            <a:ext cx="1752600" cy="4572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p>
            <a:pPr algn="ctr" rtl="0" fontAlgn="auto">
              <a:spcBef>
                <a:spcPts val="0"/>
              </a:spcBef>
              <a:spcAft>
                <a:spcPts val="0"/>
              </a:spcAft>
              <a:defRPr/>
            </a:pPr>
            <a:r>
              <a:rPr lang="fa-IR" dirty="0">
                <a:solidFill>
                  <a:schemeClr val="tx1"/>
                </a:solidFill>
                <a:cs typeface="2  Titr" pitchFamily="2" charset="-78"/>
              </a:rPr>
              <a:t>نظام پایش و نظارت</a:t>
            </a:r>
            <a:endParaRPr lang="en-US" dirty="0">
              <a:solidFill>
                <a:schemeClr val="tx1"/>
              </a:solidFill>
              <a:cs typeface="2  Titr" pitchFamily="2" charset="-78"/>
            </a:endParaRPr>
          </a:p>
        </p:txBody>
      </p:sp>
      <p:sp>
        <p:nvSpPr>
          <p:cNvPr id="43" name="Rectangle 42"/>
          <p:cNvSpPr/>
          <p:nvPr/>
        </p:nvSpPr>
        <p:spPr>
          <a:xfrm>
            <a:off x="3733800" y="4343400"/>
            <a:ext cx="1752600" cy="4572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rtl="0" fontAlgn="auto">
              <a:spcBef>
                <a:spcPts val="0"/>
              </a:spcBef>
              <a:spcAft>
                <a:spcPts val="0"/>
              </a:spcAft>
              <a:defRPr/>
            </a:pPr>
            <a:r>
              <a:rPr lang="fa-IR" dirty="0">
                <a:solidFill>
                  <a:schemeClr val="tx2">
                    <a:lumMod val="50000"/>
                  </a:schemeClr>
                </a:solidFill>
                <a:effectLst>
                  <a:outerShdw blurRad="38100" dist="38100" dir="2700000" algn="tl">
                    <a:srgbClr val="C0C0C0"/>
                  </a:outerShdw>
                </a:effectLst>
                <a:cs typeface="2  Titr" pitchFamily="2" charset="-78"/>
              </a:rPr>
              <a:t>رهبری مشارکتی</a:t>
            </a:r>
            <a:endParaRPr lang="en-US" dirty="0">
              <a:cs typeface="2  Titr" pitchFamily="2" charset="-78"/>
            </a:endParaRPr>
          </a:p>
        </p:txBody>
      </p:sp>
      <p:sp>
        <p:nvSpPr>
          <p:cNvPr id="44" name="Rectangle 43"/>
          <p:cNvSpPr/>
          <p:nvPr/>
        </p:nvSpPr>
        <p:spPr>
          <a:xfrm>
            <a:off x="3733800" y="2743200"/>
            <a:ext cx="17526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rtl="0" fontAlgn="auto">
              <a:spcBef>
                <a:spcPts val="0"/>
              </a:spcBef>
              <a:spcAft>
                <a:spcPts val="0"/>
              </a:spcAft>
              <a:defRPr/>
            </a:pPr>
            <a:r>
              <a:rPr lang="fa-IR" dirty="0">
                <a:solidFill>
                  <a:schemeClr val="tx1"/>
                </a:solidFill>
                <a:cs typeface="2  Titr" pitchFamily="2" charset="-78"/>
              </a:rPr>
              <a:t>معلم فکور</a:t>
            </a:r>
            <a:endParaRPr lang="en-US" dirty="0">
              <a:solidFill>
                <a:schemeClr val="tx1"/>
              </a:solidFill>
              <a:cs typeface="2  Titr" pitchFamily="2" charset="-78"/>
            </a:endParaRPr>
          </a:p>
        </p:txBody>
      </p:sp>
      <p:sp>
        <p:nvSpPr>
          <p:cNvPr id="49" name="Freeform 48"/>
          <p:cNvSpPr/>
          <p:nvPr/>
        </p:nvSpPr>
        <p:spPr>
          <a:xfrm>
            <a:off x="3733800" y="4876800"/>
            <a:ext cx="1828800" cy="533400"/>
          </a:xfrm>
          <a:custGeom>
            <a:avLst/>
            <a:gdLst>
              <a:gd name="connsiteX0" fmla="*/ 0 w 1752600"/>
              <a:gd name="connsiteY0" fmla="*/ 0 h 457200"/>
              <a:gd name="connsiteX1" fmla="*/ 1752600 w 1752600"/>
              <a:gd name="connsiteY1" fmla="*/ 0 h 457200"/>
              <a:gd name="connsiteX2" fmla="*/ 1752600 w 1752600"/>
              <a:gd name="connsiteY2" fmla="*/ 457200 h 457200"/>
              <a:gd name="connsiteX3" fmla="*/ 0 w 1752600"/>
              <a:gd name="connsiteY3" fmla="*/ 457200 h 457200"/>
              <a:gd name="connsiteX4" fmla="*/ 0 w 1752600"/>
              <a:gd name="connsiteY4" fmla="*/ 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2600" h="457200">
                <a:moveTo>
                  <a:pt x="0" y="0"/>
                </a:moveTo>
                <a:lnTo>
                  <a:pt x="1752600" y="0"/>
                </a:lnTo>
                <a:lnTo>
                  <a:pt x="1752600" y="457200"/>
                </a:lnTo>
                <a:lnTo>
                  <a:pt x="0" y="457200"/>
                </a:lnTo>
                <a:lnTo>
                  <a:pt x="0" y="0"/>
                </a:lnTo>
                <a:close/>
              </a:path>
            </a:pathLst>
          </a:custGeom>
        </p:spPr>
        <p:style>
          <a:lnRef idx="1">
            <a:schemeClr val="accent2"/>
          </a:lnRef>
          <a:fillRef idx="2">
            <a:schemeClr val="accent2"/>
          </a:fillRef>
          <a:effectRef idx="1">
            <a:schemeClr val="accent2"/>
          </a:effectRef>
          <a:fontRef idx="minor">
            <a:schemeClr val="dk1"/>
          </a:fontRef>
        </p:style>
        <p:txBody>
          <a:bodyPr anchor="ctr"/>
          <a:lstStyle/>
          <a:p>
            <a:pPr algn="ctr" rtl="0" fontAlgn="auto">
              <a:spcBef>
                <a:spcPts val="0"/>
              </a:spcBef>
              <a:spcAft>
                <a:spcPts val="0"/>
              </a:spcAft>
              <a:defRPr/>
            </a:pPr>
            <a:r>
              <a:rPr lang="fa-IR" dirty="0">
                <a:cs typeface="2  Titr" pitchFamily="2" charset="-78"/>
              </a:rPr>
              <a:t>برنامه آموزشی – درسی فراگیر</a:t>
            </a:r>
            <a:endParaRPr lang="en-US" dirty="0">
              <a:cs typeface="2  Titr" pitchFamily="2" charset="-78"/>
            </a:endParaRPr>
          </a:p>
        </p:txBody>
      </p:sp>
      <p:cxnSp>
        <p:nvCxnSpPr>
          <p:cNvPr id="52" name="Straight Connector 51"/>
          <p:cNvCxnSpPr/>
          <p:nvPr/>
        </p:nvCxnSpPr>
        <p:spPr>
          <a:xfrm rot="5400000">
            <a:off x="2324101" y="4000500"/>
            <a:ext cx="26670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306094" y="3999706"/>
            <a:ext cx="2514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6248400" y="3276600"/>
            <a:ext cx="1752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rtl="0" fontAlgn="auto">
              <a:spcBef>
                <a:spcPts val="0"/>
              </a:spcBef>
              <a:spcAft>
                <a:spcPts val="0"/>
              </a:spcAft>
              <a:defRPr/>
            </a:pPr>
            <a:r>
              <a:rPr lang="fa-IR" dirty="0">
                <a:solidFill>
                  <a:schemeClr val="tx1"/>
                </a:solidFill>
                <a:cs typeface="2  Titr" pitchFamily="2" charset="-78"/>
              </a:rPr>
              <a:t>توسعه یادگیری دانش آموزان</a:t>
            </a:r>
            <a:endParaRPr lang="en-US" dirty="0">
              <a:solidFill>
                <a:schemeClr val="tx1"/>
              </a:solidFill>
              <a:cs typeface="2  Titr" pitchFamily="2" charset="-78"/>
            </a:endParaRPr>
          </a:p>
        </p:txBody>
      </p:sp>
      <p:cxnSp>
        <p:nvCxnSpPr>
          <p:cNvPr id="75" name="Straight Arrow Connector 74"/>
          <p:cNvCxnSpPr>
            <a:stCxn id="44" idx="3"/>
          </p:cNvCxnSpPr>
          <p:nvPr/>
        </p:nvCxnSpPr>
        <p:spPr>
          <a:xfrm>
            <a:off x="5486400" y="2971800"/>
            <a:ext cx="762000" cy="304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8" name="Straight Arrow Connector 77"/>
          <p:cNvCxnSpPr/>
          <p:nvPr/>
        </p:nvCxnSpPr>
        <p:spPr>
          <a:xfrm flipV="1">
            <a:off x="5562600" y="4495800"/>
            <a:ext cx="685800" cy="6477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9" name="Straight Arrow Connector 78"/>
          <p:cNvCxnSpPr/>
          <p:nvPr/>
        </p:nvCxnSpPr>
        <p:spPr>
          <a:xfrm flipV="1">
            <a:off x="5562600" y="3962400"/>
            <a:ext cx="685800" cy="76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6" name="Straight Arrow Connector 85"/>
          <p:cNvCxnSpPr/>
          <p:nvPr/>
        </p:nvCxnSpPr>
        <p:spPr>
          <a:xfrm>
            <a:off x="5564188" y="3505200"/>
            <a:ext cx="684212" cy="777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stCxn id="18" idx="7"/>
          </p:cNvCxnSpPr>
          <p:nvPr/>
        </p:nvCxnSpPr>
        <p:spPr>
          <a:xfrm flipV="1">
            <a:off x="2172493" y="3048002"/>
            <a:ext cx="1485107" cy="67846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2" name="Straight Arrow Connector 91"/>
          <p:cNvCxnSpPr/>
          <p:nvPr/>
        </p:nvCxnSpPr>
        <p:spPr>
          <a:xfrm>
            <a:off x="2209800" y="4495800"/>
            <a:ext cx="144780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3" name="Straight Arrow Connector 92"/>
          <p:cNvCxnSpPr/>
          <p:nvPr/>
        </p:nvCxnSpPr>
        <p:spPr>
          <a:xfrm flipV="1">
            <a:off x="2209800" y="3429000"/>
            <a:ext cx="1371600" cy="457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4" name="Straight Arrow Connector 93"/>
          <p:cNvCxnSpPr>
            <a:stCxn id="18" idx="6"/>
          </p:cNvCxnSpPr>
          <p:nvPr/>
        </p:nvCxnSpPr>
        <p:spPr>
          <a:xfrm flipV="1">
            <a:off x="2362200" y="4038600"/>
            <a:ext cx="1371600" cy="381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8" name="Straight Arrow Connector 97"/>
          <p:cNvCxnSpPr/>
          <p:nvPr/>
        </p:nvCxnSpPr>
        <p:spPr>
          <a:xfrm>
            <a:off x="2362200" y="4267200"/>
            <a:ext cx="1219200" cy="228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6" name="Straight Arrow Connector 105"/>
          <p:cNvCxnSpPr/>
          <p:nvPr/>
        </p:nvCxnSpPr>
        <p:spPr>
          <a:xfrm flipV="1">
            <a:off x="1752600" y="4572000"/>
            <a:ext cx="0" cy="5715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7" name="Straight Arrow Connector 116"/>
          <p:cNvCxnSpPr/>
          <p:nvPr/>
        </p:nvCxnSpPr>
        <p:spPr>
          <a:xfrm rot="5400000">
            <a:off x="1524794" y="3352006"/>
            <a:ext cx="4572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0" name="Straight Arrow Connector 39"/>
          <p:cNvCxnSpPr/>
          <p:nvPr/>
        </p:nvCxnSpPr>
        <p:spPr>
          <a:xfrm flipV="1">
            <a:off x="5564188" y="4268788"/>
            <a:ext cx="684212" cy="30321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a:lstStyle/>
          <a:p>
            <a:pPr algn="r"/>
            <a:r>
              <a:rPr lang="fa-IR" sz="4000" dirty="0">
                <a:solidFill>
                  <a:srgbClr val="FFFF00"/>
                </a:solidFill>
                <a:cs typeface="2  Vahid" pitchFamily="2" charset="-78"/>
              </a:rPr>
              <a:t>سند تحول و پژوهشهاي معلمان</a:t>
            </a:r>
            <a:endParaRPr lang="en-US" sz="4000" dirty="0">
              <a:solidFill>
                <a:srgbClr val="FFFF00"/>
              </a:solidFill>
              <a:cs typeface="2  Vahid" pitchFamily="2" charset="-78"/>
            </a:endParaRPr>
          </a:p>
        </p:txBody>
      </p:sp>
      <p:sp>
        <p:nvSpPr>
          <p:cNvPr id="3" name="Rectangle 2"/>
          <p:cNvSpPr/>
          <p:nvPr/>
        </p:nvSpPr>
        <p:spPr>
          <a:xfrm>
            <a:off x="1295400" y="2057400"/>
            <a:ext cx="6934200" cy="3708708"/>
          </a:xfrm>
          <a:prstGeom prst="rect">
            <a:avLst/>
          </a:prstGeom>
        </p:spPr>
        <p:txBody>
          <a:bodyPr wrap="square">
            <a:spAutoFit/>
          </a:bodyPr>
          <a:lstStyle/>
          <a:p>
            <a:pPr algn="just">
              <a:lnSpc>
                <a:spcPct val="150000"/>
              </a:lnSpc>
            </a:pPr>
            <a:r>
              <a:rPr lang="fa-IR" sz="4000" b="1" dirty="0">
                <a:cs typeface="B Compset" pitchFamily="2" charset="-78"/>
              </a:rPr>
              <a:t>درسند تحول براي پژوهشهاي معلمان جايگاه درخشاني در نظر گرفته شده است ، كه بعنوان يك فرصت بايد از آن استفاده كرد</a:t>
            </a:r>
            <a:endParaRPr lang="en-US" sz="4000" b="1" dirty="0">
              <a:cs typeface="B Compset" pitchFamily="2" charset="-78"/>
            </a:endParaRPr>
          </a:p>
        </p:txBody>
      </p:sp>
      <p:cxnSp>
        <p:nvCxnSpPr>
          <p:cNvPr id="4" name="Straight Connector 3"/>
          <p:cNvCxnSpPr/>
          <p:nvPr/>
        </p:nvCxnSpPr>
        <p:spPr>
          <a:xfrm flipH="1">
            <a:off x="1042988" y="12192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04487" y="304800"/>
            <a:ext cx="7125113" cy="924475"/>
          </a:xfrm>
        </p:spPr>
        <p:txBody>
          <a:bodyPr rtlCol="0">
            <a:normAutofit/>
          </a:bodyPr>
          <a:lstStyle/>
          <a:p>
            <a:pPr algn="r">
              <a:defRPr/>
            </a:pPr>
            <a:r>
              <a:rPr lang="fa-IR" sz="4000" b="1" dirty="0">
                <a:solidFill>
                  <a:srgbClr val="FFFF00"/>
                </a:solidFill>
                <a:cs typeface="2  Vahid" pitchFamily="2" charset="-78"/>
              </a:rPr>
              <a:t>ماموريت پژوهش در آموزش و پرورش</a:t>
            </a:r>
            <a:endParaRPr lang="en-US" sz="4000" dirty="0"/>
          </a:p>
        </p:txBody>
      </p:sp>
      <p:sp>
        <p:nvSpPr>
          <p:cNvPr id="9219" name="Content Placeholder 2"/>
          <p:cNvSpPr>
            <a:spLocks noGrp="1"/>
          </p:cNvSpPr>
          <p:nvPr>
            <p:ph idx="1"/>
          </p:nvPr>
        </p:nvSpPr>
        <p:spPr>
          <a:xfrm>
            <a:off x="457201" y="1447800"/>
            <a:ext cx="8381999" cy="4800600"/>
          </a:xfrm>
        </p:spPr>
        <p:txBody>
          <a:bodyPr anchor="t">
            <a:noAutofit/>
          </a:bodyPr>
          <a:lstStyle/>
          <a:p>
            <a:pPr algn="justLow">
              <a:lnSpc>
                <a:spcPct val="150000"/>
              </a:lnSpc>
              <a:buClr>
                <a:srgbClr val="FF0000"/>
              </a:buClr>
              <a:buFont typeface="Wingdings" pitchFamily="2" charset="2"/>
              <a:buChar char="v"/>
            </a:pPr>
            <a:r>
              <a:rPr lang="fa-IR" sz="3200" b="1" dirty="0">
                <a:cs typeface="B Nazanin" pitchFamily="2" charset="-78"/>
              </a:rPr>
              <a:t>آيزنر: اگر تغيير و تحولات در آموزش و پرورش ، بدون در نظرگرفتن نقش معلم و وضعیت کلاس باشد، به مثابه امواجي است که سطح اقيانوس را به طنین اندازد اما در عمق اقيانوس همچنان سكون و ثبات حكمفرما است.</a:t>
            </a:r>
            <a:r>
              <a:rPr lang="fa-IR" sz="3200" b="1" dirty="0">
                <a:solidFill>
                  <a:schemeClr val="accent2">
                    <a:lumMod val="60000"/>
                    <a:lumOff val="40000"/>
                  </a:schemeClr>
                </a:solidFill>
                <a:cs typeface="B Nazanin" pitchFamily="2" charset="-78"/>
              </a:rPr>
              <a:t> </a:t>
            </a:r>
          </a:p>
          <a:p>
            <a:pPr algn="justLow">
              <a:lnSpc>
                <a:spcPct val="150000"/>
              </a:lnSpc>
              <a:buClr>
                <a:srgbClr val="FF0000"/>
              </a:buClr>
              <a:buFont typeface="Wingdings" pitchFamily="2" charset="2"/>
              <a:buChar char="v"/>
            </a:pPr>
            <a:r>
              <a:rPr lang="fa-IR" sz="3200" b="1" dirty="0">
                <a:solidFill>
                  <a:schemeClr val="accent2">
                    <a:lumMod val="60000"/>
                    <a:lumOff val="40000"/>
                  </a:schemeClr>
                </a:solidFill>
                <a:cs typeface="B Nazanin" pitchFamily="2" charset="-78"/>
              </a:rPr>
              <a:t>پژوهش های کاربردی که باعث تحرك درمدرسه است   مي تواند  موجب تغییرات جدی در آموزش و پرورش شود.</a:t>
            </a: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9442" y="2743200"/>
            <a:ext cx="7125113" cy="1381675"/>
          </a:xfrm>
        </p:spPr>
        <p:txBody>
          <a:bodyPr/>
          <a:lstStyle/>
          <a:p>
            <a:pPr algn="ctr"/>
            <a:r>
              <a:rPr lang="fa-IR" sz="7200" b="1" dirty="0">
                <a:cs typeface="B Compset" pitchFamily="2" charset="-78"/>
              </a:rPr>
              <a:t>پایان</a:t>
            </a:r>
            <a:endParaRPr lang="en-US" sz="7200" dirty="0">
              <a:solidFill>
                <a:srgbClr val="FFFF00"/>
              </a:solidFill>
              <a:cs typeface="2  Vahid" pitchFamily="2" charset="-78"/>
            </a:endParaRPr>
          </a:p>
        </p:txBody>
      </p:sp>
    </p:spTree>
    <p:extLst>
      <p:ext uri="{BB962C8B-B14F-4D97-AF65-F5344CB8AC3E}">
        <p14:creationId xmlns:p14="http://schemas.microsoft.com/office/powerpoint/2010/main" val="495733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2"/>
          <p:cNvSpPr>
            <a:spLocks noGrp="1"/>
          </p:cNvSpPr>
          <p:nvPr>
            <p:ph type="ftr" sz="quarter" idx="10"/>
          </p:nvPr>
        </p:nvSpPr>
        <p:spPr/>
        <p:txBody>
          <a:bodyPr/>
          <a:lstStyle/>
          <a:p>
            <a:r>
              <a:rPr lang="en-US" dirty="0">
                <a:solidFill>
                  <a:srgbClr val="FFFFFF"/>
                </a:solidFill>
              </a:rPr>
              <a:t>Company  Logo</a:t>
            </a:r>
          </a:p>
        </p:txBody>
      </p:sp>
      <p:sp>
        <p:nvSpPr>
          <p:cNvPr id="25" name="Date Placeholder 4"/>
          <p:cNvSpPr>
            <a:spLocks noGrp="1"/>
          </p:cNvSpPr>
          <p:nvPr>
            <p:ph type="dt" sz="half" idx="12"/>
          </p:nvPr>
        </p:nvSpPr>
        <p:spPr/>
        <p:txBody>
          <a:bodyPr/>
          <a:lstStyle/>
          <a:p>
            <a:r>
              <a:rPr lang="en-US" dirty="0">
                <a:solidFill>
                  <a:srgbClr val="FFFFFF"/>
                </a:solidFill>
              </a:rPr>
              <a:t>www.Win2Farsi.com   </a:t>
            </a:r>
          </a:p>
        </p:txBody>
      </p:sp>
      <p:sp>
        <p:nvSpPr>
          <p:cNvPr id="97282" name="Rectangle 2"/>
          <p:cNvSpPr>
            <a:spLocks noGrp="1" noChangeArrowheads="1"/>
          </p:cNvSpPr>
          <p:nvPr>
            <p:ph type="title"/>
          </p:nvPr>
        </p:nvSpPr>
        <p:spPr>
          <a:xfrm>
            <a:off x="609600" y="-76200"/>
            <a:ext cx="6781800" cy="868362"/>
          </a:xfrm>
          <a:noFill/>
        </p:spPr>
        <p:txBody>
          <a:bodyPr/>
          <a:lstStyle/>
          <a:p>
            <a:pPr algn="r" rtl="1"/>
            <a:r>
              <a:rPr lang="fa-IR" sz="3200" b="0" i="0" dirty="0">
                <a:solidFill>
                  <a:srgbClr val="002060"/>
                </a:solidFill>
                <a:cs typeface="2  Mitra_3 (MRT)" pitchFamily="2" charset="-78"/>
              </a:rPr>
              <a:t>باز تعریف رابطه پژوهش با آموزش و پرورش</a:t>
            </a:r>
            <a:endParaRPr lang="en-US" sz="3200" b="0" i="0" dirty="0">
              <a:solidFill>
                <a:srgbClr val="002060"/>
              </a:solidFill>
              <a:cs typeface="2  Mitra_3 (MRT)" pitchFamily="2" charset="-78"/>
            </a:endParaRPr>
          </a:p>
        </p:txBody>
      </p:sp>
      <p:grpSp>
        <p:nvGrpSpPr>
          <p:cNvPr id="97283" name="Group 3"/>
          <p:cNvGrpSpPr>
            <a:grpSpLocks/>
          </p:cNvGrpSpPr>
          <p:nvPr/>
        </p:nvGrpSpPr>
        <p:grpSpPr bwMode="auto">
          <a:xfrm>
            <a:off x="1392237" y="2057400"/>
            <a:ext cx="6684963" cy="3886200"/>
            <a:chOff x="877" y="1296"/>
            <a:chExt cx="4211" cy="2448"/>
          </a:xfrm>
        </p:grpSpPr>
        <p:sp>
          <p:nvSpPr>
            <p:cNvPr id="97284" name="Freeform 4"/>
            <p:cNvSpPr>
              <a:spLocks noEditPoints="1"/>
            </p:cNvSpPr>
            <p:nvPr/>
          </p:nvSpPr>
          <p:spPr bwMode="gray">
            <a:xfrm rot="-1358056">
              <a:off x="877" y="1765"/>
              <a:ext cx="3839" cy="1527"/>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30196"/>
                    <a:invGamma/>
                    <a:alpha val="36000"/>
                  </a:schemeClr>
                </a:gs>
                <a:gs pos="100000">
                  <a:schemeClr val="bg2"/>
                </a:gs>
              </a:gsLst>
              <a:lin ang="0" scaled="1"/>
            </a:gradFill>
            <a:ln>
              <a:noFill/>
            </a:ln>
            <a:extLst>
              <a:ext uri="{91240B29-F687-4F45-9708-019B960494DF}">
                <a14:hiddenLine xmlns:a14="http://schemas.microsoft.com/office/drawing/2010/main" w="0">
                  <a:solidFill>
                    <a:srgbClr val="F7C16B"/>
                  </a:solidFill>
                  <a:prstDash val="solid"/>
                  <a:round/>
                  <a:headEnd/>
                  <a:tailEnd/>
                </a14:hiddenLine>
              </a:ext>
            </a:extLst>
          </p:spPr>
          <p:txBody>
            <a:bodyPr/>
            <a:lstStyle/>
            <a:p>
              <a:pPr algn="l" rtl="0"/>
              <a:endParaRPr lang="en-US" dirty="0">
                <a:solidFill>
                  <a:srgbClr val="FFFFFF"/>
                </a:solidFill>
                <a:latin typeface="Arial" charset="0"/>
                <a:cs typeface="+mn-cs"/>
              </a:endParaRPr>
            </a:p>
          </p:txBody>
        </p:sp>
        <p:sp>
          <p:nvSpPr>
            <p:cNvPr id="97285" name="Oval 5"/>
            <p:cNvSpPr>
              <a:spLocks noChangeArrowheads="1"/>
            </p:cNvSpPr>
            <p:nvPr/>
          </p:nvSpPr>
          <p:spPr bwMode="gray">
            <a:xfrm rot="-1543677">
              <a:off x="2736" y="1728"/>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dirty="0">
                <a:solidFill>
                  <a:srgbClr val="FFFFFF"/>
                </a:solidFill>
                <a:latin typeface="Arial" charset="0"/>
                <a:cs typeface="+mn-cs"/>
              </a:endParaRPr>
            </a:p>
          </p:txBody>
        </p:sp>
        <p:sp>
          <p:nvSpPr>
            <p:cNvPr id="97286" name="Oval 6"/>
            <p:cNvSpPr>
              <a:spLocks noChangeArrowheads="1"/>
            </p:cNvSpPr>
            <p:nvPr/>
          </p:nvSpPr>
          <p:spPr bwMode="gray">
            <a:xfrm rot="-1543677">
              <a:off x="4416" y="1824"/>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dirty="0">
                <a:solidFill>
                  <a:srgbClr val="FFFFFF"/>
                </a:solidFill>
                <a:latin typeface="Arial" charset="0"/>
                <a:cs typeface="+mn-cs"/>
              </a:endParaRPr>
            </a:p>
          </p:txBody>
        </p:sp>
        <p:sp>
          <p:nvSpPr>
            <p:cNvPr id="97287" name="Oval 7"/>
            <p:cNvSpPr>
              <a:spLocks noChangeArrowheads="1"/>
            </p:cNvSpPr>
            <p:nvPr/>
          </p:nvSpPr>
          <p:spPr bwMode="gray">
            <a:xfrm rot="-1543677">
              <a:off x="1824" y="3504"/>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dirty="0">
                <a:solidFill>
                  <a:srgbClr val="FFFFFF"/>
                </a:solidFill>
                <a:latin typeface="Arial" charset="0"/>
                <a:cs typeface="+mn-cs"/>
              </a:endParaRPr>
            </a:p>
          </p:txBody>
        </p:sp>
        <p:sp>
          <p:nvSpPr>
            <p:cNvPr id="97288" name="Oval 8"/>
            <p:cNvSpPr>
              <a:spLocks noChangeArrowheads="1"/>
            </p:cNvSpPr>
            <p:nvPr/>
          </p:nvSpPr>
          <p:spPr bwMode="gray">
            <a:xfrm rot="-1543677">
              <a:off x="3456" y="3120"/>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dirty="0">
                <a:solidFill>
                  <a:srgbClr val="FFFFFF"/>
                </a:solidFill>
                <a:latin typeface="Arial" charset="0"/>
                <a:cs typeface="+mn-cs"/>
              </a:endParaRPr>
            </a:p>
          </p:txBody>
        </p:sp>
        <p:sp>
          <p:nvSpPr>
            <p:cNvPr id="97289" name="Oval 9"/>
            <p:cNvSpPr>
              <a:spLocks noChangeArrowheads="1"/>
            </p:cNvSpPr>
            <p:nvPr/>
          </p:nvSpPr>
          <p:spPr bwMode="gray">
            <a:xfrm rot="-1543677">
              <a:off x="1296" y="2592"/>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a:endParaRPr lang="en-US" dirty="0">
                <a:solidFill>
                  <a:srgbClr val="FFFFFF"/>
                </a:solidFill>
                <a:latin typeface="Arial" charset="0"/>
                <a:cs typeface="+mn-cs"/>
              </a:endParaRPr>
            </a:p>
          </p:txBody>
        </p:sp>
        <p:sp>
          <p:nvSpPr>
            <p:cNvPr id="97290" name="Oval 10"/>
            <p:cNvSpPr>
              <a:spLocks noChangeArrowheads="1"/>
            </p:cNvSpPr>
            <p:nvPr/>
          </p:nvSpPr>
          <p:spPr bwMode="gray">
            <a:xfrm>
              <a:off x="2407" y="1296"/>
              <a:ext cx="720" cy="694"/>
            </a:xfrm>
            <a:prstGeom prst="ellipse">
              <a:avLst/>
            </a:prstGeom>
            <a:gradFill rotWithShape="1">
              <a:gsLst>
                <a:gs pos="0">
                  <a:schemeClr val="hlink"/>
                </a:gs>
                <a:gs pos="100000">
                  <a:schemeClr va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rtl="0"/>
              <a:endParaRPr lang="en-US" dirty="0">
                <a:solidFill>
                  <a:srgbClr val="FFFFFF"/>
                </a:solidFill>
                <a:latin typeface="Arial" charset="0"/>
                <a:cs typeface="+mn-cs"/>
              </a:endParaRPr>
            </a:p>
          </p:txBody>
        </p:sp>
        <p:sp>
          <p:nvSpPr>
            <p:cNvPr id="97291" name="Oval 11"/>
            <p:cNvSpPr>
              <a:spLocks noChangeArrowheads="1"/>
            </p:cNvSpPr>
            <p:nvPr/>
          </p:nvSpPr>
          <p:spPr bwMode="gray">
            <a:xfrm>
              <a:off x="999" y="2126"/>
              <a:ext cx="719" cy="694"/>
            </a:xfrm>
            <a:prstGeom prst="ellipse">
              <a:avLst/>
            </a:prstGeom>
            <a:gradFill rotWithShape="1">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rtl="0"/>
              <a:endParaRPr lang="en-US" dirty="0">
                <a:solidFill>
                  <a:srgbClr val="FFFFFF"/>
                </a:solidFill>
                <a:latin typeface="Arial" charset="0"/>
                <a:cs typeface="+mn-cs"/>
              </a:endParaRPr>
            </a:p>
          </p:txBody>
        </p:sp>
        <p:sp>
          <p:nvSpPr>
            <p:cNvPr id="97292" name="Oval 12"/>
            <p:cNvSpPr>
              <a:spLocks noChangeArrowheads="1"/>
            </p:cNvSpPr>
            <p:nvPr/>
          </p:nvSpPr>
          <p:spPr bwMode="gray">
            <a:xfrm>
              <a:off x="1493" y="3050"/>
              <a:ext cx="719" cy="694"/>
            </a:xfrm>
            <a:prstGeom prst="ellipse">
              <a:avLst/>
            </a:prstGeom>
            <a:solidFill>
              <a:schemeClr val="bg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rtl="0"/>
              <a:endParaRPr lang="en-US" dirty="0">
                <a:solidFill>
                  <a:srgbClr val="FFFFFF"/>
                </a:solidFill>
                <a:latin typeface="Arial" charset="0"/>
                <a:cs typeface="+mn-cs"/>
              </a:endParaRPr>
            </a:p>
          </p:txBody>
        </p:sp>
        <p:sp>
          <p:nvSpPr>
            <p:cNvPr id="97293" name="Oval 13"/>
            <p:cNvSpPr>
              <a:spLocks noChangeArrowheads="1"/>
            </p:cNvSpPr>
            <p:nvPr/>
          </p:nvSpPr>
          <p:spPr bwMode="gray">
            <a:xfrm>
              <a:off x="3048" y="2707"/>
              <a:ext cx="719" cy="694"/>
            </a:xfrm>
            <a:prstGeom prst="ellipse">
              <a:avLst/>
            </a:prstGeom>
            <a:gradFill rotWithShape="1">
              <a:gsLst>
                <a:gs pos="0">
                  <a:schemeClr val="bg2"/>
                </a:gs>
                <a:gs pos="100000">
                  <a:schemeClr val="bg2">
                    <a:gamma/>
                    <a:shade val="35686"/>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rtl="0"/>
              <a:endParaRPr lang="en-US" dirty="0">
                <a:solidFill>
                  <a:srgbClr val="FFFFFF"/>
                </a:solidFill>
                <a:latin typeface="Arial" charset="0"/>
                <a:cs typeface="+mn-cs"/>
              </a:endParaRPr>
            </a:p>
          </p:txBody>
        </p:sp>
        <p:sp>
          <p:nvSpPr>
            <p:cNvPr id="97294" name="Oval 14"/>
            <p:cNvSpPr>
              <a:spLocks noChangeArrowheads="1"/>
            </p:cNvSpPr>
            <p:nvPr/>
          </p:nvSpPr>
          <p:spPr bwMode="gray">
            <a:xfrm>
              <a:off x="4072" y="1420"/>
              <a:ext cx="680" cy="695"/>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rtl="0"/>
              <a:endParaRPr lang="en-US" b="1" dirty="0">
                <a:solidFill>
                  <a:srgbClr val="FFFFFF"/>
                </a:solidFill>
                <a:latin typeface="Arial" charset="0"/>
                <a:cs typeface="+mn-cs"/>
              </a:endParaRPr>
            </a:p>
          </p:txBody>
        </p:sp>
        <p:sp>
          <p:nvSpPr>
            <p:cNvPr id="97296" name="Text Box 16"/>
            <p:cNvSpPr txBox="1">
              <a:spLocks noChangeArrowheads="1"/>
            </p:cNvSpPr>
            <p:nvPr/>
          </p:nvSpPr>
          <p:spPr bwMode="gray">
            <a:xfrm>
              <a:off x="2472" y="1488"/>
              <a:ext cx="583"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ctr" eaLnBrk="0" hangingPunct="0"/>
              <a:r>
                <a:rPr lang="fa-IR" sz="2200" b="1" dirty="0">
                  <a:solidFill>
                    <a:srgbClr val="FFFF00"/>
                  </a:solidFill>
                  <a:cs typeface="B Titr" pitchFamily="2" charset="-78"/>
                </a:rPr>
                <a:t>پژوهش</a:t>
              </a:r>
              <a:endParaRPr lang="en-US" sz="2200" b="1" dirty="0">
                <a:solidFill>
                  <a:srgbClr val="FFFF00"/>
                </a:solidFill>
                <a:latin typeface="Verdana" pitchFamily="34" charset="0"/>
                <a:cs typeface="B Titr" pitchFamily="2" charset="-78"/>
              </a:endParaRPr>
            </a:p>
          </p:txBody>
        </p:sp>
        <p:sp>
          <p:nvSpPr>
            <p:cNvPr id="97300" name="Text Box 20"/>
            <p:cNvSpPr txBox="1">
              <a:spLocks noChangeArrowheads="1"/>
            </p:cNvSpPr>
            <p:nvPr/>
          </p:nvSpPr>
          <p:spPr bwMode="gray">
            <a:xfrm>
              <a:off x="4068" y="1488"/>
              <a:ext cx="732" cy="485"/>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square">
              <a:spAutoFit/>
            </a:bodyPr>
            <a:lstStyle/>
            <a:p>
              <a:pPr lvl="0" algn="ctr" eaLnBrk="0" hangingPunct="0"/>
              <a:r>
                <a:rPr lang="fa-IR" sz="2200" dirty="0">
                  <a:solidFill>
                    <a:srgbClr val="FFFF00"/>
                  </a:solidFill>
                  <a:cs typeface="B Titr" pitchFamily="2" charset="-78"/>
                </a:rPr>
                <a:t>معلم </a:t>
              </a:r>
            </a:p>
            <a:p>
              <a:pPr lvl="0" algn="ctr" eaLnBrk="0" hangingPunct="0"/>
              <a:r>
                <a:rPr lang="fa-IR" sz="2200" dirty="0">
                  <a:solidFill>
                    <a:srgbClr val="FFFF00"/>
                  </a:solidFill>
                  <a:cs typeface="B Titr" pitchFamily="2" charset="-78"/>
                </a:rPr>
                <a:t>اثربخش</a:t>
              </a:r>
              <a:endParaRPr lang="en-US" sz="2200" dirty="0">
                <a:solidFill>
                  <a:srgbClr val="FFFF00"/>
                </a:solidFill>
                <a:cs typeface="B Titr" pitchFamily="2" charset="-78"/>
              </a:endParaRPr>
            </a:p>
          </p:txBody>
        </p:sp>
      </p:grpSp>
      <p:sp>
        <p:nvSpPr>
          <p:cNvPr id="5" name="Rectangle 4"/>
          <p:cNvSpPr/>
          <p:nvPr/>
        </p:nvSpPr>
        <p:spPr>
          <a:xfrm>
            <a:off x="4984683" y="4473714"/>
            <a:ext cx="958917" cy="707886"/>
          </a:xfrm>
          <a:prstGeom prst="rect">
            <a:avLst/>
          </a:prstGeom>
        </p:spPr>
        <p:txBody>
          <a:bodyPr wrap="none">
            <a:spAutoFit/>
          </a:bodyPr>
          <a:lstStyle/>
          <a:p>
            <a:pPr algn="ctr"/>
            <a:r>
              <a:rPr lang="fa-IR" sz="2000" b="1" dirty="0">
                <a:solidFill>
                  <a:srgbClr val="FFFF00"/>
                </a:solidFill>
                <a:cs typeface="B Titr" pitchFamily="2" charset="-78"/>
              </a:rPr>
              <a:t>تدریس</a:t>
            </a:r>
          </a:p>
          <a:p>
            <a:pPr algn="ctr"/>
            <a:r>
              <a:rPr lang="fa-IR" sz="2000" b="1" dirty="0">
                <a:solidFill>
                  <a:srgbClr val="FFFF00"/>
                </a:solidFill>
                <a:cs typeface="B Titr" pitchFamily="2" charset="-78"/>
              </a:rPr>
              <a:t> اثربخش</a:t>
            </a:r>
          </a:p>
        </p:txBody>
      </p:sp>
      <p:sp>
        <p:nvSpPr>
          <p:cNvPr id="6" name="Rectangle 5"/>
          <p:cNvSpPr/>
          <p:nvPr/>
        </p:nvSpPr>
        <p:spPr>
          <a:xfrm>
            <a:off x="2550667" y="4962512"/>
            <a:ext cx="909223" cy="761747"/>
          </a:xfrm>
          <a:prstGeom prst="rect">
            <a:avLst/>
          </a:prstGeom>
        </p:spPr>
        <p:txBody>
          <a:bodyPr wrap="none">
            <a:spAutoFit/>
          </a:bodyPr>
          <a:lstStyle/>
          <a:p>
            <a:pPr lvl="0" algn="ctr" defTabSz="1155700">
              <a:lnSpc>
                <a:spcPct val="90000"/>
              </a:lnSpc>
              <a:spcAft>
                <a:spcPct val="35000"/>
              </a:spcAft>
            </a:pPr>
            <a:r>
              <a:rPr lang="fa-IR" sz="2000" b="1" dirty="0">
                <a:solidFill>
                  <a:srgbClr val="FFFF00"/>
                </a:solidFill>
                <a:effectLst>
                  <a:outerShdw blurRad="38100" dist="38100" dir="2700000" algn="tl">
                    <a:srgbClr val="000000">
                      <a:alpha val="43137"/>
                    </a:srgbClr>
                  </a:outerShdw>
                </a:effectLst>
                <a:cs typeface="B Titr" pitchFamily="2" charset="-78"/>
              </a:rPr>
              <a:t>مدرسه </a:t>
            </a:r>
          </a:p>
          <a:p>
            <a:pPr lvl="0" algn="ctr" defTabSz="1155700">
              <a:lnSpc>
                <a:spcPct val="90000"/>
              </a:lnSpc>
              <a:spcAft>
                <a:spcPct val="35000"/>
              </a:spcAft>
            </a:pPr>
            <a:r>
              <a:rPr lang="fa-IR" sz="2000" b="1" dirty="0">
                <a:solidFill>
                  <a:srgbClr val="FFFF00"/>
                </a:solidFill>
                <a:effectLst>
                  <a:outerShdw blurRad="38100" dist="38100" dir="2700000" algn="tl">
                    <a:srgbClr val="000000">
                      <a:alpha val="43137"/>
                    </a:srgbClr>
                  </a:outerShdw>
                </a:effectLst>
                <a:cs typeface="B Titr" pitchFamily="2" charset="-78"/>
              </a:rPr>
              <a:t>اثربخش</a:t>
            </a:r>
            <a:endParaRPr lang="en-US" sz="2000" b="1" dirty="0">
              <a:solidFill>
                <a:srgbClr val="FFFF00"/>
              </a:solidFill>
              <a:effectLst>
                <a:outerShdw blurRad="38100" dist="38100" dir="2700000" algn="tl">
                  <a:srgbClr val="000000">
                    <a:alpha val="43137"/>
                  </a:srgbClr>
                </a:outerShdw>
              </a:effectLst>
              <a:cs typeface="B Titr" pitchFamily="2" charset="-78"/>
            </a:endParaRPr>
          </a:p>
        </p:txBody>
      </p:sp>
      <p:sp>
        <p:nvSpPr>
          <p:cNvPr id="7" name="Rectangle 6"/>
          <p:cNvSpPr/>
          <p:nvPr/>
        </p:nvSpPr>
        <p:spPr>
          <a:xfrm>
            <a:off x="1712034" y="3431253"/>
            <a:ext cx="878766" cy="988347"/>
          </a:xfrm>
          <a:prstGeom prst="rect">
            <a:avLst/>
          </a:prstGeom>
        </p:spPr>
        <p:txBody>
          <a:bodyPr wrap="none">
            <a:spAutoFit/>
          </a:bodyPr>
          <a:lstStyle/>
          <a:p>
            <a:pPr lvl="0" algn="ctr" defTabSz="1155700">
              <a:lnSpc>
                <a:spcPct val="90000"/>
              </a:lnSpc>
              <a:spcAft>
                <a:spcPct val="35000"/>
              </a:spcAft>
            </a:pPr>
            <a:r>
              <a:rPr lang="fa-IR" sz="1700" b="1" dirty="0">
                <a:solidFill>
                  <a:srgbClr val="FFFF00"/>
                </a:solidFill>
                <a:cs typeface="B Titr" pitchFamily="2" charset="-78"/>
              </a:rPr>
              <a:t>آموزش </a:t>
            </a:r>
          </a:p>
          <a:p>
            <a:pPr lvl="0" algn="ctr" defTabSz="1155700">
              <a:lnSpc>
                <a:spcPct val="90000"/>
              </a:lnSpc>
              <a:spcAft>
                <a:spcPct val="35000"/>
              </a:spcAft>
            </a:pPr>
            <a:r>
              <a:rPr lang="fa-IR" sz="1700" b="1" dirty="0">
                <a:solidFill>
                  <a:srgbClr val="FFFF00"/>
                </a:solidFill>
                <a:cs typeface="B Titr" pitchFamily="2" charset="-78"/>
              </a:rPr>
              <a:t>و پرورش</a:t>
            </a:r>
          </a:p>
          <a:p>
            <a:pPr lvl="0" algn="ctr" defTabSz="1155700">
              <a:lnSpc>
                <a:spcPct val="90000"/>
              </a:lnSpc>
              <a:spcAft>
                <a:spcPct val="35000"/>
              </a:spcAft>
            </a:pPr>
            <a:r>
              <a:rPr lang="fa-IR" sz="1700" b="1" dirty="0">
                <a:solidFill>
                  <a:srgbClr val="FFFF00"/>
                </a:solidFill>
                <a:cs typeface="B Titr" pitchFamily="2" charset="-78"/>
              </a:rPr>
              <a:t> اثربخش</a:t>
            </a:r>
            <a:endParaRPr lang="en-US" sz="1700" b="1" dirty="0">
              <a:solidFill>
                <a:srgbClr val="FFFF00"/>
              </a:solidFill>
              <a:cs typeface="B Titr" pitchFamily="2" charset="-78"/>
            </a:endParaRPr>
          </a:p>
        </p:txBody>
      </p:sp>
      <p:sp>
        <p:nvSpPr>
          <p:cNvPr id="13" name="Right Arrow 12"/>
          <p:cNvSpPr/>
          <p:nvPr/>
        </p:nvSpPr>
        <p:spPr>
          <a:xfrm rot="21334669">
            <a:off x="5443617" y="2448936"/>
            <a:ext cx="722313" cy="190500"/>
          </a:xfrm>
          <a:prstGeom prst="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40" name="Right Arrow 39"/>
          <p:cNvSpPr/>
          <p:nvPr/>
        </p:nvSpPr>
        <p:spPr>
          <a:xfrm rot="8218110">
            <a:off x="6244047" y="3855870"/>
            <a:ext cx="722313" cy="190500"/>
          </a:xfrm>
          <a:prstGeom prst="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41" name="Right Arrow 40"/>
          <p:cNvSpPr/>
          <p:nvPr/>
        </p:nvSpPr>
        <p:spPr>
          <a:xfrm rot="20055100">
            <a:off x="2824920" y="3271636"/>
            <a:ext cx="722313" cy="190500"/>
          </a:xfrm>
          <a:prstGeom prst="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42" name="Right Arrow 41"/>
          <p:cNvSpPr/>
          <p:nvPr/>
        </p:nvSpPr>
        <p:spPr>
          <a:xfrm rot="9653174">
            <a:off x="3854040" y="5182892"/>
            <a:ext cx="722313" cy="190500"/>
          </a:xfrm>
          <a:prstGeom prst="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4" name="Circular Arrow 13"/>
          <p:cNvSpPr/>
          <p:nvPr/>
        </p:nvSpPr>
        <p:spPr>
          <a:xfrm rot="14151845">
            <a:off x="1388813" y="4643261"/>
            <a:ext cx="1178157" cy="850359"/>
          </a:xfrm>
          <a:prstGeom prst="circularArrow">
            <a:avLst>
              <a:gd name="adj1" fmla="val 12500"/>
              <a:gd name="adj2" fmla="val 1142319"/>
              <a:gd name="adj3" fmla="val 20457681"/>
              <a:gd name="adj4" fmla="val 11454092"/>
              <a:gd name="adj5" fmla="val 19912"/>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23067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266" name="Title 1"/>
          <p:cNvSpPr>
            <a:spLocks noGrp="1"/>
          </p:cNvSpPr>
          <p:nvPr>
            <p:ph type="title"/>
          </p:nvPr>
        </p:nvSpPr>
        <p:spPr>
          <a:xfrm>
            <a:off x="1009442" y="381000"/>
            <a:ext cx="7125113" cy="924475"/>
          </a:xfrm>
        </p:spPr>
        <p:txBody>
          <a:bodyPr/>
          <a:lstStyle/>
          <a:p>
            <a:pPr algn="r" eaLnBrk="1" hangingPunct="1"/>
            <a:r>
              <a:rPr lang="fa-IR" sz="4000" dirty="0">
                <a:solidFill>
                  <a:srgbClr val="FFFF00"/>
                </a:solidFill>
                <a:cs typeface="2  Vahid" pitchFamily="2" charset="-78"/>
              </a:rPr>
              <a:t>واقعیت چیست؟</a:t>
            </a:r>
            <a:endParaRPr lang="en-US" sz="4000" dirty="0">
              <a:solidFill>
                <a:srgbClr val="FFFF00"/>
              </a:solidFill>
              <a:cs typeface="2  Vahid" pitchFamily="2" charset="-78"/>
            </a:endParaRPr>
          </a:p>
        </p:txBody>
      </p:sp>
      <p:sp>
        <p:nvSpPr>
          <p:cNvPr id="3" name="Content Placeholder 2"/>
          <p:cNvSpPr>
            <a:spLocks noGrp="1"/>
          </p:cNvSpPr>
          <p:nvPr>
            <p:ph idx="1"/>
          </p:nvPr>
        </p:nvSpPr>
        <p:spPr>
          <a:xfrm>
            <a:off x="762000" y="1524000"/>
            <a:ext cx="7772400" cy="4953000"/>
          </a:xfrm>
        </p:spPr>
        <p:txBody>
          <a:bodyPr rtlCol="0" anchor="t">
            <a:noAutofit/>
          </a:bodyPr>
          <a:lstStyle/>
          <a:p>
            <a:pPr algn="just">
              <a:lnSpc>
                <a:spcPct val="150000"/>
              </a:lnSpc>
              <a:spcAft>
                <a:spcPts val="0"/>
              </a:spcAft>
              <a:buClr>
                <a:srgbClr val="06E5EA"/>
              </a:buClr>
              <a:buFont typeface="Wingdings 2" pitchFamily="18" charset="2"/>
              <a:buChar char=""/>
              <a:defRPr/>
            </a:pPr>
            <a:r>
              <a:rPr lang="fa-IR" sz="3000" b="1" dirty="0">
                <a:cs typeface="B Nazanin" pitchFamily="2" charset="-78"/>
              </a:rPr>
              <a:t>متاسفانه پژوهش آموزشي  نه تنها در ايران که در بسیاری از کشورهای جهان تا كنون نتوانسته به درستي راه خود را به مدارس باز كند . </a:t>
            </a:r>
            <a:r>
              <a:rPr lang="fa-IR" sz="3000" b="1" dirty="0">
                <a:solidFill>
                  <a:srgbClr val="FFC000"/>
                </a:solidFill>
                <a:cs typeface="B Nazanin" pitchFamily="2" charset="-78"/>
              </a:rPr>
              <a:t>گویی فراموش شده است كه موجوديت و مشروعيت این پژوهش در گرو كمك به كاركردهاي مدرسه است </a:t>
            </a:r>
            <a:r>
              <a:rPr lang="fa-IR" sz="3000" b="1" dirty="0">
                <a:cs typeface="B Nazanin" pitchFamily="2" charset="-78"/>
              </a:rPr>
              <a:t>بنابر اين تاکنون پژوهشهاي آموزشي ، تاثير قابل توجهي بر كار معلمان و يادگيري دانش آموزان نداشته است .</a:t>
            </a:r>
          </a:p>
        </p:txBody>
      </p:sp>
      <p:cxnSp>
        <p:nvCxnSpPr>
          <p:cNvPr id="4" name="Straight Connector 3"/>
          <p:cNvCxnSpPr/>
          <p:nvPr/>
        </p:nvCxnSpPr>
        <p:spPr>
          <a:xfrm flipH="1">
            <a:off x="1042988" y="1295400"/>
            <a:ext cx="7272337" cy="0"/>
          </a:xfrm>
          <a:prstGeom prst="line">
            <a:avLst/>
          </a:prstGeom>
          <a:ln w="28575">
            <a:solidFill>
              <a:srgbClr val="FF0000"/>
            </a:solidFill>
          </a:ln>
        </p:spPr>
        <p:style>
          <a:lnRef idx="3">
            <a:schemeClr val="accent3"/>
          </a:lnRef>
          <a:fillRef idx="0">
            <a:schemeClr val="accent3"/>
          </a:fillRef>
          <a:effectRef idx="2">
            <a:schemeClr val="accent3"/>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sampl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F52C0"/>
        </a:dk1>
        <a:lt1>
          <a:srgbClr val="FFFFFF"/>
        </a:lt1>
        <a:dk2>
          <a:srgbClr val="000000"/>
        </a:dk2>
        <a:lt2>
          <a:srgbClr val="D6E1E2"/>
        </a:lt2>
        <a:accent1>
          <a:srgbClr val="E38B55"/>
        </a:accent1>
        <a:accent2>
          <a:srgbClr val="CB81D5"/>
        </a:accent2>
        <a:accent3>
          <a:srgbClr val="FFFFFF"/>
        </a:accent3>
        <a:accent4>
          <a:srgbClr val="1945A4"/>
        </a:accent4>
        <a:accent5>
          <a:srgbClr val="EFC4B4"/>
        </a:accent5>
        <a:accent6>
          <a:srgbClr val="B874C1"/>
        </a:accent6>
        <a:hlink>
          <a:srgbClr val="705FC3"/>
        </a:hlink>
        <a:folHlink>
          <a:srgbClr val="83A6A7"/>
        </a:folHlink>
      </a:clrScheme>
      <a:clrMap bg1="lt1" tx1="dk1" bg2="lt2" tx2="dk2" accent1="accent1" accent2="accent2" accent3="accent3" accent4="accent4" accent5="accent5" accent6="accent6" hlink="hlink" folHlink="folHlink"/>
    </a:extraClrScheme>
    <a:extraClrScheme>
      <a:clrScheme name="sample 2">
        <a:dk1>
          <a:srgbClr val="113F71"/>
        </a:dk1>
        <a:lt1>
          <a:srgbClr val="FFFFFF"/>
        </a:lt1>
        <a:dk2>
          <a:srgbClr val="000000"/>
        </a:dk2>
        <a:lt2>
          <a:srgbClr val="C1D1D3"/>
        </a:lt2>
        <a:accent1>
          <a:srgbClr val="2D7ACF"/>
        </a:accent1>
        <a:accent2>
          <a:srgbClr val="99CC00"/>
        </a:accent2>
        <a:accent3>
          <a:srgbClr val="FFFFFF"/>
        </a:accent3>
        <a:accent4>
          <a:srgbClr val="0D345F"/>
        </a:accent4>
        <a:accent5>
          <a:srgbClr val="ADBEE4"/>
        </a:accent5>
        <a:accent6>
          <a:srgbClr val="8AB900"/>
        </a:accent6>
        <a:hlink>
          <a:srgbClr val="5AABCC"/>
        </a:hlink>
        <a:folHlink>
          <a:srgbClr val="BD9E61"/>
        </a:folHlink>
      </a:clrScheme>
      <a:clrMap bg1="lt1" tx1="dk1" bg2="lt2" tx2="dk2" accent1="accent1" accent2="accent2" accent3="accent3" accent4="accent4" accent5="accent5" accent6="accent6" hlink="hlink" folHlink="folHlink"/>
    </a:extraClrScheme>
    <a:extraClrScheme>
      <a:clrScheme name="sample 3">
        <a:dk1>
          <a:srgbClr val="1F2163"/>
        </a:dk1>
        <a:lt1>
          <a:srgbClr val="FFFFFF"/>
        </a:lt1>
        <a:dk2>
          <a:srgbClr val="000000"/>
        </a:dk2>
        <a:lt2>
          <a:srgbClr val="CCD8DA"/>
        </a:lt2>
        <a:accent1>
          <a:srgbClr val="4067CA"/>
        </a:accent1>
        <a:accent2>
          <a:srgbClr val="00B4B0"/>
        </a:accent2>
        <a:accent3>
          <a:srgbClr val="FFFFFF"/>
        </a:accent3>
        <a:accent4>
          <a:srgbClr val="191B53"/>
        </a:accent4>
        <a:accent5>
          <a:srgbClr val="AFB8E1"/>
        </a:accent5>
        <a:accent6>
          <a:srgbClr val="00A39F"/>
        </a:accent6>
        <a:hlink>
          <a:srgbClr val="6DB1DF"/>
        </a:hlink>
        <a:folHlink>
          <a:srgbClr val="9292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sampl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F52C0"/>
        </a:dk1>
        <a:lt1>
          <a:srgbClr val="FFFFFF"/>
        </a:lt1>
        <a:dk2>
          <a:srgbClr val="000000"/>
        </a:dk2>
        <a:lt2>
          <a:srgbClr val="D6E1E2"/>
        </a:lt2>
        <a:accent1>
          <a:srgbClr val="E38B55"/>
        </a:accent1>
        <a:accent2>
          <a:srgbClr val="CB81D5"/>
        </a:accent2>
        <a:accent3>
          <a:srgbClr val="FFFFFF"/>
        </a:accent3>
        <a:accent4>
          <a:srgbClr val="1945A4"/>
        </a:accent4>
        <a:accent5>
          <a:srgbClr val="EFC4B4"/>
        </a:accent5>
        <a:accent6>
          <a:srgbClr val="B874C1"/>
        </a:accent6>
        <a:hlink>
          <a:srgbClr val="705FC3"/>
        </a:hlink>
        <a:folHlink>
          <a:srgbClr val="83A6A7"/>
        </a:folHlink>
      </a:clrScheme>
      <a:clrMap bg1="lt1" tx1="dk1" bg2="lt2" tx2="dk2" accent1="accent1" accent2="accent2" accent3="accent3" accent4="accent4" accent5="accent5" accent6="accent6" hlink="hlink" folHlink="folHlink"/>
    </a:extraClrScheme>
    <a:extraClrScheme>
      <a:clrScheme name="sample 2">
        <a:dk1>
          <a:srgbClr val="113F71"/>
        </a:dk1>
        <a:lt1>
          <a:srgbClr val="FFFFFF"/>
        </a:lt1>
        <a:dk2>
          <a:srgbClr val="000000"/>
        </a:dk2>
        <a:lt2>
          <a:srgbClr val="C1D1D3"/>
        </a:lt2>
        <a:accent1>
          <a:srgbClr val="2D7ACF"/>
        </a:accent1>
        <a:accent2>
          <a:srgbClr val="99CC00"/>
        </a:accent2>
        <a:accent3>
          <a:srgbClr val="FFFFFF"/>
        </a:accent3>
        <a:accent4>
          <a:srgbClr val="0D345F"/>
        </a:accent4>
        <a:accent5>
          <a:srgbClr val="ADBEE4"/>
        </a:accent5>
        <a:accent6>
          <a:srgbClr val="8AB900"/>
        </a:accent6>
        <a:hlink>
          <a:srgbClr val="5AABCC"/>
        </a:hlink>
        <a:folHlink>
          <a:srgbClr val="BD9E61"/>
        </a:folHlink>
      </a:clrScheme>
      <a:clrMap bg1="lt1" tx1="dk1" bg2="lt2" tx2="dk2" accent1="accent1" accent2="accent2" accent3="accent3" accent4="accent4" accent5="accent5" accent6="accent6" hlink="hlink" folHlink="folHlink"/>
    </a:extraClrScheme>
    <a:extraClrScheme>
      <a:clrScheme name="sample 3">
        <a:dk1>
          <a:srgbClr val="1F2163"/>
        </a:dk1>
        <a:lt1>
          <a:srgbClr val="FFFFFF"/>
        </a:lt1>
        <a:dk2>
          <a:srgbClr val="000000"/>
        </a:dk2>
        <a:lt2>
          <a:srgbClr val="CCD8DA"/>
        </a:lt2>
        <a:accent1>
          <a:srgbClr val="4067CA"/>
        </a:accent1>
        <a:accent2>
          <a:srgbClr val="00B4B0"/>
        </a:accent2>
        <a:accent3>
          <a:srgbClr val="FFFFFF"/>
        </a:accent3>
        <a:accent4>
          <a:srgbClr val="191B53"/>
        </a:accent4>
        <a:accent5>
          <a:srgbClr val="AFB8E1"/>
        </a:accent5>
        <a:accent6>
          <a:srgbClr val="00A39F"/>
        </a:accent6>
        <a:hlink>
          <a:srgbClr val="6DB1DF"/>
        </a:hlink>
        <a:folHlink>
          <a:srgbClr val="9292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روش های تدریس">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5.xml><?xml version="1.0" encoding="utf-8"?>
<a:theme xmlns:a="http://schemas.openxmlformats.org/drawingml/2006/main" name="1_روش های تدریس">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10.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4.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5.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6.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7.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8.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9.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0.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4.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5.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6.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7.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8.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9.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0.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3.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4.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5.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6.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7.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8.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9.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0.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3.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4.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5.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6.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7.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48.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49.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50.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5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5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5.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6.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7.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8.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9.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docProps/app.xml><?xml version="1.0" encoding="utf-8"?>
<Properties xmlns="http://schemas.openxmlformats.org/officeDocument/2006/extended-properties" xmlns:vt="http://schemas.openxmlformats.org/officeDocument/2006/docPropsVTypes">
  <TotalTime>14922</TotalTime>
  <Words>3876</Words>
  <Application>Microsoft Office PowerPoint</Application>
  <PresentationFormat>On-screen Show (4:3)</PresentationFormat>
  <Paragraphs>374</Paragraphs>
  <Slides>70</Slides>
  <Notes>3</Notes>
  <HiddenSlides>0</HiddenSlides>
  <MMClips>0</MMClips>
  <ScaleCrop>false</ScaleCrop>
  <HeadingPairs>
    <vt:vector size="6" baseType="variant">
      <vt:variant>
        <vt:lpstr>Fonts Used</vt:lpstr>
      </vt:variant>
      <vt:variant>
        <vt:i4>14</vt:i4>
      </vt:variant>
      <vt:variant>
        <vt:lpstr>Theme</vt:lpstr>
      </vt:variant>
      <vt:variant>
        <vt:i4>5</vt:i4>
      </vt:variant>
      <vt:variant>
        <vt:lpstr>Slide Titles</vt:lpstr>
      </vt:variant>
      <vt:variant>
        <vt:i4>70</vt:i4>
      </vt:variant>
    </vt:vector>
  </HeadingPairs>
  <TitlesOfParts>
    <vt:vector size="89" baseType="lpstr">
      <vt:lpstr>2  Mitra</vt:lpstr>
      <vt:lpstr>2  Titr</vt:lpstr>
      <vt:lpstr>AngsanaUPC</vt:lpstr>
      <vt:lpstr>Arial</vt:lpstr>
      <vt:lpstr>Arial Black</vt:lpstr>
      <vt:lpstr>B Mitra</vt:lpstr>
      <vt:lpstr>B Titr</vt:lpstr>
      <vt:lpstr>Calibri</vt:lpstr>
      <vt:lpstr>Courier New</vt:lpstr>
      <vt:lpstr>Garamond</vt:lpstr>
      <vt:lpstr>IranNastaliq</vt:lpstr>
      <vt:lpstr>Verdana</vt:lpstr>
      <vt:lpstr>Wingdings</vt:lpstr>
      <vt:lpstr>Wingdings 2</vt:lpstr>
      <vt:lpstr>Office Theme</vt:lpstr>
      <vt:lpstr>2_sample</vt:lpstr>
      <vt:lpstr>3_sample</vt:lpstr>
      <vt:lpstr>روش های تدریس</vt:lpstr>
      <vt:lpstr>1_روش های تدریس</vt:lpstr>
      <vt:lpstr>PowerPoint Presentation</vt:lpstr>
      <vt:lpstr>PowerPoint Presentation</vt:lpstr>
      <vt:lpstr>طرح مساله</vt:lpstr>
      <vt:lpstr>طرح مساله</vt:lpstr>
      <vt:lpstr>ماموريت پژوهش در آموزش و پرورش</vt:lpstr>
      <vt:lpstr>ماموريت پژوهش در آموزش و پرورش</vt:lpstr>
      <vt:lpstr>ماموريت پژوهش در آموزش و پرورش</vt:lpstr>
      <vt:lpstr>باز تعریف رابطه پژوهش با آموزش و پرورش</vt:lpstr>
      <vt:lpstr>واقعیت چیست؟</vt:lpstr>
      <vt:lpstr>اكنون وضعيت چگونه است ؟</vt:lpstr>
      <vt:lpstr>اكنون وضعيت چگونه است ؟</vt:lpstr>
      <vt:lpstr>PowerPoint Presentation</vt:lpstr>
      <vt:lpstr>مدرسه پژوهنده کدام است؟</vt:lpstr>
      <vt:lpstr>مدرسه پژوهنده</vt:lpstr>
      <vt:lpstr>مدرسه پژوهنده</vt:lpstr>
      <vt:lpstr>پژوهش ها در مدرسه پژوهنده </vt:lpstr>
      <vt:lpstr>پژوهشهای معلم محور:</vt:lpstr>
      <vt:lpstr>پژوهشهای معلم محور:</vt:lpstr>
      <vt:lpstr>پژوهشهای معلم محور :</vt:lpstr>
      <vt:lpstr>اقدام پژوهی و درس پژوهی</vt:lpstr>
      <vt:lpstr>مدل اقدام‌ پژوهي استرينگر</vt:lpstr>
      <vt:lpstr>مدلی دیگر برای اقدام‌ پژوهي</vt:lpstr>
      <vt:lpstr>PowerPoint Presentation</vt:lpstr>
      <vt:lpstr>ب) تاریخچه درس پژوهی</vt:lpstr>
      <vt:lpstr>ب) تعریفی از درس پژوهی</vt:lpstr>
      <vt:lpstr>ب)درس پژوهی</vt:lpstr>
      <vt:lpstr>مطالعه تطبیقی (تدریس بر بسترفرهنگ ها)</vt:lpstr>
      <vt:lpstr>مطالعه تطبیقی (تدریس بر بسترفرهنگ ها)</vt:lpstr>
      <vt:lpstr>مطالعه تطبیقی (تدریس بر بسترفرهنگ ها)</vt:lpstr>
      <vt:lpstr>مطالعه تطبیقی (تدریس بر بسترفرهنگ ها)</vt:lpstr>
      <vt:lpstr>فعالیتهای توسعه تدریس معلمان در ژاپن و امریکا</vt:lpstr>
      <vt:lpstr>درس پژوهی : تدریس بر بسترفرهنگ</vt:lpstr>
      <vt:lpstr>درس پژوهی چه می گوید: </vt:lpstr>
      <vt:lpstr>درس چه پژوهی می گوید: </vt:lpstr>
      <vt:lpstr>فرايند درس پژوهي</vt:lpstr>
      <vt:lpstr>فرایند درس پژوهی</vt:lpstr>
      <vt:lpstr>تشخيص مشکل و تعيين اهداف</vt:lpstr>
      <vt:lpstr>تشخيص مشکل و تعيين اهداف</vt:lpstr>
      <vt:lpstr>تشخيص مشکل و تعيين اهداف</vt:lpstr>
      <vt:lpstr>روش تعيين اهداف و موضوعات</vt:lpstr>
      <vt:lpstr>تعيين اهداف (مثال اول)</vt:lpstr>
      <vt:lpstr>تعيين اهداف(مثال دوم)</vt:lpstr>
      <vt:lpstr>تعيين اهداف(مثال دوم)</vt:lpstr>
      <vt:lpstr>نمونه دیگر تعيين اهداف</vt:lpstr>
      <vt:lpstr>طراحی برنامه درس پژوهی</vt:lpstr>
      <vt:lpstr>طراحی برنامه درس پژوهی </vt:lpstr>
      <vt:lpstr>اجرای تدريس و مشاهده آن</vt:lpstr>
      <vt:lpstr>گزارش گيری از تدريس و بازتاب و اصلاح آن</vt:lpstr>
      <vt:lpstr>گزارش گيری از تدريس و بازتاب و اصلاح آن</vt:lpstr>
      <vt:lpstr>تدريس مجدد و مشاهده آن</vt:lpstr>
      <vt:lpstr>نظر يك هماهنگ كننده درس پژوهي</vt:lpstr>
      <vt:lpstr>بازتاب و مبادله يافته ها</vt:lpstr>
      <vt:lpstr>ایده های بزرگ</vt:lpstr>
      <vt:lpstr>ایده های بزرگ</vt:lpstr>
      <vt:lpstr>ایده های بزرگ</vt:lpstr>
      <vt:lpstr>عادات ذهنی</vt:lpstr>
      <vt:lpstr>عادات ذهنی</vt:lpstr>
      <vt:lpstr>عادات ذهنی معلمان</vt:lpstr>
      <vt:lpstr>PowerPoint Presentation</vt:lpstr>
      <vt:lpstr>PowerPoint Presentation</vt:lpstr>
      <vt:lpstr>نتیجه:</vt:lpstr>
      <vt:lpstr>شروع كار با آمادگي لازم</vt:lpstr>
      <vt:lpstr>معلمان مشتاق و متعهد</vt:lpstr>
      <vt:lpstr>زمان براي همكاري</vt:lpstr>
      <vt:lpstr>حمايت مدير</vt:lpstr>
      <vt:lpstr>برنامه عمل</vt:lpstr>
      <vt:lpstr>جو همكاري گروهي در مدرسه</vt:lpstr>
      <vt:lpstr>چهارچوب حرکت رهبری آموزشی  برای  توسعه یادگیری دانش آموزان</vt:lpstr>
      <vt:lpstr>سند تحول و پژوهشهاي معلمان</vt:lpstr>
      <vt:lpstr>پایان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Afsari</dc:creator>
  <cp:lastModifiedBy>Admin</cp:lastModifiedBy>
  <cp:revision>557</cp:revision>
  <dcterms:created xsi:type="dcterms:W3CDTF">2006-08-16T00:00:00Z</dcterms:created>
  <dcterms:modified xsi:type="dcterms:W3CDTF">2022-12-03T11:04:43Z</dcterms:modified>
</cp:coreProperties>
</file>