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80" autoAdjust="0"/>
  </p:normalViewPr>
  <p:slideViewPr>
    <p:cSldViewPr snapToGrid="0">
      <p:cViewPr>
        <p:scale>
          <a:sx n="39" d="100"/>
          <a:sy n="39" d="100"/>
        </p:scale>
        <p:origin x="52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04A41-BE3E-4387-8A45-8718BF0FC5A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35EC1-D9BE-4A16-9586-464FA464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1- پروانه را وارد صحنه کنید .</a:t>
            </a:r>
          </a:p>
          <a:p>
            <a:r>
              <a:rPr lang="fa-IR" dirty="0"/>
              <a:t>2- ستاره ها را دور سر دختر بچرخانید .</a:t>
            </a:r>
          </a:p>
          <a:p>
            <a:r>
              <a:rPr lang="fa-IR" dirty="0"/>
              <a:t>4- ستاره ها را محو کنید یا از صحنه خارج کنید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35EC1-D9BE-4A16-9586-464FA46466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1- پروانه را وارد صحنه کنید .</a:t>
            </a:r>
          </a:p>
          <a:p>
            <a:r>
              <a:rPr lang="fa-IR" dirty="0"/>
              <a:t>2- ستاره ها را دور سر دختر بچرخانید .</a:t>
            </a:r>
          </a:p>
          <a:p>
            <a:r>
              <a:rPr lang="fa-IR" dirty="0"/>
              <a:t>4- ستاره ها را محو کنید یا از صحنه خارج کنید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35EC1-D9BE-4A16-9586-464FA46466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2658-C406-4BDC-B5B9-9ED3129D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F3B70-588E-4362-B4B4-12AC696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F5F7A-34DD-4260-9B17-6ADB6B82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175D-0341-4CA5-B858-C938401A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8A453-3105-4DC0-B1E1-AA16E187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2436-318B-4C5B-B92A-1A95D0C6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99B21-30AE-4924-97E7-7F1702865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BBCD9-126A-4D57-8733-B293B30F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80110-FE1D-4F17-A0E8-47EDB591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44AF-C7C0-41EE-B80E-053B0459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7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0D9C4-7CB9-4F09-BD56-3562EB780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559B1-D80A-4E8C-A15A-76CD30824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7B26A-93E0-4026-8BE1-27A6585A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90A1-3434-4644-84FA-BF5584F5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E5C4-E5E8-43C7-82D1-57390981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2FFD-4C87-49AC-BAB3-768B8FCE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90F0-E70A-419C-81D5-DEA709CA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2158-BABD-47C8-A4AD-E18C387B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17E7-A237-49A7-98C6-9CFB8B45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4DFC-3AA0-4DBD-BBFA-E5AFFB78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86FF-291F-4A96-BE6A-02F6A997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B67A-9235-4BAF-835A-2F097121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94F42-A55A-4DE7-824B-A9376216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030A1-5C80-4871-AD1E-763241F4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C96B3-E644-4207-825C-161C5238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56B9-7B25-46CD-9D20-2BB053A8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F330C-20F6-4D48-8406-F490C86FD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31A1A-DE70-446C-BAD8-7060B759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749D7-0456-480F-A696-E5174B62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A3CA0-D6CB-45D5-89E4-9DBA62FD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5E2FE-AF56-4E88-84EF-421D56C4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F822-194E-4EEC-A6D9-E3FF0E24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976AA-1797-469A-92BC-4D34598B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7AED6-9C0C-403C-A41F-5457560AD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8E67B-CBED-44C6-9E83-6167EF442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D9F30-8EC6-4258-B5A5-11C2DFFD4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3DA43-20AF-400B-BB82-2200E03B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A56B8-67E0-422E-A7B1-E7A8A9AF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ECC07-0A4D-4DC1-B0C0-5B7B8BE0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B089-A844-4C86-8436-EF0B5184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66887-D4C4-459D-9539-5A6BDEEC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5FCA-CB06-40CC-9660-A4CF60F2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1B86-A4EA-4BD1-AC19-F054BD00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4EB7B-5488-47E4-8156-72344474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5F679-C741-4424-BA49-9BE0C80C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32F07-512B-4459-8299-3D391709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0DAD-FD16-48EE-863C-D42937C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ACB4-A432-4276-8518-B6EE0BB6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17CF2-B714-4370-926D-46161998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D35D9-1B3A-4A2C-9538-BBB122F9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CA084-FAFB-4A72-8209-401F4C9D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36CB3-5B13-4894-846B-F8F1A34A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FE1F-043C-4D04-9368-A1AFA050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A187A-3A2F-4493-A926-B92BE3B3D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35A86-45CE-4DF8-A480-16C6FE6D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D0C04-92C5-4B9A-B40E-6CDCD840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14E8E-C70E-4E6E-BD5D-68741230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F44E7-60BE-4BEA-B732-D93FE59F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016D9-1FB6-467C-AE36-1B7E9B8D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F1F9-1809-4BB3-9291-D30586C44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26437-7905-4F5E-AE92-800767877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43CF-0B72-415E-BCE5-FBFBC89FF74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998F-F222-4F56-98E0-38D965A48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8406D-5EE8-4F2F-9674-35A203C2F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jpg"/><Relationship Id="rId12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jpg"/><Relationship Id="rId12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988D-B150-40A2-E438-AD1CB19D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962C3-B454-89AC-1380-1987D668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1"/>
            <a:ext cx="12257148" cy="688941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62FF6-372B-86E0-D67F-420E18730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0" y="2445068"/>
            <a:ext cx="4662160" cy="4662160"/>
          </a:xfrm>
          <a:prstGeom prst="rect">
            <a:avLst/>
          </a:prstGeom>
        </p:spPr>
      </p:pic>
      <p:pic>
        <p:nvPicPr>
          <p:cNvPr id="3" name="al-qadr-97">
            <a:hlinkClick r:id="" action="ppaction://media"/>
            <a:extLst>
              <a:ext uri="{FF2B5EF4-FFF2-40B4-BE49-F238E27FC236}">
                <a16:creationId xmlns:a16="http://schemas.microsoft.com/office/drawing/2014/main" id="{44158472-8964-84A0-ED75-841C8C207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5486" y="4923456"/>
            <a:ext cx="406400" cy="406400"/>
          </a:xfrm>
          <a:prstGeom prst="rect">
            <a:avLst/>
          </a:prstGeom>
        </p:spPr>
      </p:pic>
      <p:pic>
        <p:nvPicPr>
          <p:cNvPr id="4" name="64627f42ac33c">
            <a:hlinkClick r:id="" action="ppaction://media"/>
            <a:extLst>
              <a:ext uri="{FF2B5EF4-FFF2-40B4-BE49-F238E27FC236}">
                <a16:creationId xmlns:a16="http://schemas.microsoft.com/office/drawing/2014/main" id="{D1959415-DCB1-E99A-734B-04E9257E44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32772" y="5780314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72B70-9891-806F-BA14-C12FC2B3AF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82" y="1136929"/>
            <a:ext cx="1751559" cy="17515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C05974-9ED9-E0ED-6C2E-4244CB7BFB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86" y="1896484"/>
            <a:ext cx="19050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0.13472 C 0.08933 0.13472 0.14532 0.22708 0.14532 0.3412 C 0.14532 0.45532 0.08933 0.54815 0.02032 0.54815 C -0.04869 0.54815 -0.10468 0.45532 -0.10468 0.3412 C -0.10468 0.22708 -0.04869 0.13472 0.02032 0.13472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988D-B150-40A2-E438-AD1CB19D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962C3-B454-89AC-1380-1987D668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43"/>
            <a:ext cx="12257148" cy="688941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62FF6-372B-86E0-D67F-420E18730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58" y="2592376"/>
            <a:ext cx="4662160" cy="4662160"/>
          </a:xfrm>
          <a:prstGeom prst="rect">
            <a:avLst/>
          </a:prstGeom>
        </p:spPr>
      </p:pic>
      <p:pic>
        <p:nvPicPr>
          <p:cNvPr id="3" name="al-qadr-97">
            <a:hlinkClick r:id="" action="ppaction://media"/>
            <a:extLst>
              <a:ext uri="{FF2B5EF4-FFF2-40B4-BE49-F238E27FC236}">
                <a16:creationId xmlns:a16="http://schemas.microsoft.com/office/drawing/2014/main" id="{44158472-8964-84A0-ED75-841C8C207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5486" y="4923456"/>
            <a:ext cx="406400" cy="406400"/>
          </a:xfrm>
          <a:prstGeom prst="rect">
            <a:avLst/>
          </a:prstGeom>
        </p:spPr>
      </p:pic>
      <p:pic>
        <p:nvPicPr>
          <p:cNvPr id="4" name="64627f42ac33c">
            <a:hlinkClick r:id="" action="ppaction://media"/>
            <a:extLst>
              <a:ext uri="{FF2B5EF4-FFF2-40B4-BE49-F238E27FC236}">
                <a16:creationId xmlns:a16="http://schemas.microsoft.com/office/drawing/2014/main" id="{D1959415-DCB1-E99A-734B-04E9257E44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32772" y="5780314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72B70-9891-806F-BA14-C12FC2B3AF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27" y="911805"/>
            <a:ext cx="1751559" cy="17515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C05974-9ED9-E0ED-6C2E-4244CB7BFB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86" y="1896484"/>
            <a:ext cx="19050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58</Words>
  <Application>Microsoft Office PowerPoint</Application>
  <PresentationFormat>Widescreen</PresentationFormat>
  <Paragraphs>8</Paragraphs>
  <Slides>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مریم احمدی</cp:lastModifiedBy>
  <cp:revision>7</cp:revision>
  <dcterms:created xsi:type="dcterms:W3CDTF">2022-02-27T04:34:10Z</dcterms:created>
  <dcterms:modified xsi:type="dcterms:W3CDTF">2025-03-05T10:02:00Z</dcterms:modified>
</cp:coreProperties>
</file>